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2" d="100"/>
          <a:sy n="82" d="100"/>
        </p:scale>
        <p:origin x="-69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225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761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84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219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909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465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2664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682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987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6333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548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805D0-E731-4EB6-8314-5B2DC9AC6390}" type="datetimeFigureOut">
              <a:rPr lang="en-CA" smtClean="0"/>
              <a:t>12/01/2015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FF110-E1C7-4B04-B38D-A13C1F205D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4052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Gil\AppData\Local\Microsoft\Windows\Temporary Internet Files\Content.Outlook\6J4H3VEU\mybp-logo (3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926" y="260649"/>
            <a:ext cx="1642764" cy="43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9581" y="292586"/>
            <a:ext cx="4460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 smtClean="0"/>
              <a:t>myBlueprint.ca &gt; Create Account / Login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5" y="1196752"/>
            <a:ext cx="728345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98635" y="5373216"/>
            <a:ext cx="5146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3600" b="1" dirty="0" smtClean="0"/>
              <a:t>COURSE SELECTION STEPS</a:t>
            </a:r>
          </a:p>
        </p:txBody>
      </p:sp>
    </p:spTree>
    <p:extLst>
      <p:ext uri="{BB962C8B-B14F-4D97-AF65-F5344CB8AC3E}">
        <p14:creationId xmlns:p14="http://schemas.microsoft.com/office/powerpoint/2010/main" val="237719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29" y="1612900"/>
            <a:ext cx="7747078" cy="4192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Users\Gil\AppData\Local\Microsoft\Windows\Temporary Internet Files\Content.Outlook\6J4H3VEU\mybp-logo (3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926" y="260649"/>
            <a:ext cx="1642764" cy="43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9581" y="292586"/>
            <a:ext cx="3293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 smtClean="0"/>
              <a:t>Dashboard &gt; Submit Courses </a:t>
            </a:r>
            <a:endParaRPr lang="en-CA" sz="2000" b="1" dirty="0"/>
          </a:p>
        </p:txBody>
      </p:sp>
    </p:spTree>
    <p:extLst>
      <p:ext uri="{BB962C8B-B14F-4D97-AF65-F5344CB8AC3E}">
        <p14:creationId xmlns:p14="http://schemas.microsoft.com/office/powerpoint/2010/main" val="131091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1196752"/>
            <a:ext cx="664845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Users\Gil\AppData\Local\Microsoft\Windows\Temporary Internet Files\Content.Outlook\6J4H3VEU\mybp-logo (3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926" y="260649"/>
            <a:ext cx="1642764" cy="43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9581" y="292586"/>
            <a:ext cx="3879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 smtClean="0"/>
              <a:t>High School Planner &gt; Add Courses</a:t>
            </a:r>
            <a:endParaRPr lang="en-CA" sz="2000" b="1" dirty="0"/>
          </a:p>
        </p:txBody>
      </p:sp>
    </p:spTree>
    <p:extLst>
      <p:ext uri="{BB962C8B-B14F-4D97-AF65-F5344CB8AC3E}">
        <p14:creationId xmlns:p14="http://schemas.microsoft.com/office/powerpoint/2010/main" val="253960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Gil\AppData\Local\Microsoft\Windows\Temporary Internet Files\Content.Outlook\6J4H3VEU\mybp-logo (3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926" y="260649"/>
            <a:ext cx="1642764" cy="43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9581" y="292586"/>
            <a:ext cx="4657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 smtClean="0"/>
              <a:t>High School Planner &gt; Submit (Step 1 of 2)</a:t>
            </a:r>
            <a:endParaRPr lang="en-CA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5" y="949325"/>
            <a:ext cx="6673850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928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Gil\AppData\Local\Microsoft\Windows\Temporary Internet Files\Content.Outlook\6J4H3VEU\mybp-logo (3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926" y="260649"/>
            <a:ext cx="1642764" cy="43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9581" y="292586"/>
            <a:ext cx="4657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 smtClean="0"/>
              <a:t>High School Planner &gt; Submit (Step 2 of 2)</a:t>
            </a:r>
            <a:endParaRPr lang="en-CA" sz="2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75" y="980728"/>
            <a:ext cx="6699250" cy="54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17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Gil\AppData\Local\Microsoft\Windows\Temporary Internet Files\Content.Outlook\6J4H3VEU\mybp-logo (3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926" y="260649"/>
            <a:ext cx="1642764" cy="43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9581" y="292586"/>
            <a:ext cx="22788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 smtClean="0"/>
              <a:t>Print Sign-Off Sheet</a:t>
            </a:r>
            <a:endParaRPr lang="en-CA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1374775"/>
            <a:ext cx="677545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779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44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</dc:creator>
  <cp:lastModifiedBy>Windows User</cp:lastModifiedBy>
  <cp:revision>5</cp:revision>
  <dcterms:created xsi:type="dcterms:W3CDTF">2014-12-12T15:14:36Z</dcterms:created>
  <dcterms:modified xsi:type="dcterms:W3CDTF">2015-01-12T15:06:21Z</dcterms:modified>
</cp:coreProperties>
</file>