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handoutMasterIdLst>
    <p:handoutMasterId r:id="rId11"/>
  </p:handoutMasterIdLst>
  <p:sldIdLst>
    <p:sldId id="256" r:id="rId2"/>
    <p:sldId id="257" r:id="rId3"/>
    <p:sldId id="264" r:id="rId4"/>
    <p:sldId id="258" r:id="rId5"/>
    <p:sldId id="259" r:id="rId6"/>
    <p:sldId id="260" r:id="rId7"/>
    <p:sldId id="263" r:id="rId8"/>
    <p:sldId id="261" r:id="rId9"/>
    <p:sldId id="262" r:id="rId10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0" autoAdjust="0"/>
    <p:restoredTop sz="94660"/>
  </p:normalViewPr>
  <p:slideViewPr>
    <p:cSldViewPr>
      <p:cViewPr varScale="1">
        <p:scale>
          <a:sx n="105" d="100"/>
          <a:sy n="105" d="100"/>
        </p:scale>
        <p:origin x="117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/>
            </a:lvl1pPr>
          </a:lstStyle>
          <a:p>
            <a:fld id="{504D4006-B917-4490-99BD-25E8E055601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5447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DFE5D-B08C-4233-9255-2608208FA6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FD189-A713-4986-B6F4-20E068B666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36B7B-1FCE-4FE7-BBED-D390FC515DC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193E4-EB72-403A-932A-118CD037DA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8BD66-5BFA-48C2-B285-E74221483D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F8BB-3020-4168-89C0-3F841A091F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4E3AF-D1B6-4D35-AD34-6EC7530306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01F56-92C0-4670-B23F-996834115B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C503-B615-4523-8EEA-A8928FFEF1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F6BF5-F3D2-4DB1-9F38-6421231869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F232B-6D38-457E-99CC-530B07B3F2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3B40624-B81D-4A35-B04C-BBB749988D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>
                    <a:lumMod val="10000"/>
                  </a:schemeClr>
                </a:solidFill>
              </a:rPr>
              <a:t>Graduation Information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81400"/>
            <a:ext cx="6400800" cy="1473200"/>
          </a:xfrm>
        </p:spPr>
        <p:txBody>
          <a:bodyPr/>
          <a:lstStyle/>
          <a:p>
            <a:r>
              <a:rPr lang="en-US" dirty="0"/>
              <a:t>Potential </a:t>
            </a:r>
            <a:r>
              <a:rPr lang="en-US"/>
              <a:t>Graduates </a:t>
            </a:r>
            <a:r>
              <a:rPr lang="en-US" smtClean="0"/>
              <a:t>2016-2017</a:t>
            </a:r>
            <a:endParaRPr lang="en-US" dirty="0"/>
          </a:p>
        </p:txBody>
      </p:sp>
      <p:pic>
        <p:nvPicPr>
          <p:cNvPr id="5" name="Picture 2" descr="\\ldsb.ads\dfs\Secondary\North Addington Education Centre (Secondary)\School Services\Yearbook\naec logo bw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48600" y="5638800"/>
            <a:ext cx="1071873" cy="1083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2330555"/>
            <a:ext cx="6477000" cy="3232045"/>
          </a:xfrm>
        </p:spPr>
        <p:txBody>
          <a:bodyPr>
            <a:normAutofit/>
          </a:bodyPr>
          <a:lstStyle/>
          <a:p>
            <a:pPr>
              <a:buSzPct val="500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Commencement</a:t>
            </a:r>
          </a:p>
          <a:p>
            <a:pPr>
              <a:buSzPct val="500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Scholarship Packages</a:t>
            </a:r>
          </a:p>
          <a:p>
            <a:pPr>
              <a:buSzPct val="500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Upcoming Events</a:t>
            </a:r>
          </a:p>
          <a:p>
            <a:pPr lvl="1">
              <a:buSzPct val="500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OSAP Presentation – date TBA (parents welcome)</a:t>
            </a:r>
          </a:p>
          <a:p>
            <a:pPr lvl="1">
              <a:buSzPct val="50000"/>
              <a:buFont typeface="Arial" panose="020B0604020202020204" pitchFamily="34" charset="0"/>
              <a:buChar char="•"/>
            </a:pPr>
            <a:r>
              <a:rPr lang="en-CA" dirty="0" smtClean="0">
                <a:solidFill>
                  <a:schemeClr val="tx1"/>
                </a:solidFill>
                <a:latin typeface="Calibri" panose="020F0502020204030204" pitchFamily="34" charset="0"/>
              </a:rPr>
              <a:t>Scholarship Applications due May 13, 2016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buSzPct val="500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Graduation Committee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Graduation Information</a:t>
            </a:r>
          </a:p>
        </p:txBody>
      </p:sp>
      <p:pic>
        <p:nvPicPr>
          <p:cNvPr id="4" name="Picture 2" descr="\\ldsb.ads\dfs\Secondary\North Addington Education Centre (Secondary)\School Services\Yearbook\naec logo bw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48600" y="5562600"/>
            <a:ext cx="1071873" cy="1083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Commencement – </a:t>
            </a:r>
            <a:br>
              <a:rPr lang="en-US" dirty="0"/>
            </a:br>
            <a:r>
              <a:rPr lang="en-US" dirty="0"/>
              <a:t>School Role</a:t>
            </a:r>
          </a:p>
        </p:txBody>
      </p:sp>
      <p:sp>
        <p:nvSpPr>
          <p:cNvPr id="65541" name="Rectangle 5"/>
          <p:cNvSpPr>
            <a:spLocks noGrp="1" noChangeArrowheads="1"/>
          </p:cNvSpPr>
          <p:nvPr>
            <p:ph sz="quarter" idx="13"/>
          </p:nvPr>
        </p:nvSpPr>
        <p:spPr>
          <a:xfrm>
            <a:off x="762000" y="2667000"/>
            <a:ext cx="4038600" cy="28194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</a:rPr>
              <a:t>Create script for chairperson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</a:rPr>
              <a:t>Select suitable chairperson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</a:rPr>
              <a:t>Send invitations to presenters of awards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</a:rPr>
              <a:t>Commencement Ceremony – seating, lights, sound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sz="quarter" idx="14"/>
          </p:nvPr>
        </p:nvSpPr>
        <p:spPr>
          <a:xfrm>
            <a:off x="4876800" y="2743200"/>
            <a:ext cx="3429000" cy="31242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Group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</a:rPr>
              <a:t>photograph</a:t>
            </a:r>
          </a:p>
        </p:txBody>
      </p:sp>
      <p:pic>
        <p:nvPicPr>
          <p:cNvPr id="5" name="Picture 2" descr="\\ldsb.ads\dfs\Secondary\North Addington Education Centre (Secondary)\School Services\Yearbook\naec logo bw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48600" y="5562600"/>
            <a:ext cx="1071873" cy="1083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Commencement</a:t>
            </a:r>
          </a:p>
        </p:txBody>
      </p:sp>
      <p:sp>
        <p:nvSpPr>
          <p:cNvPr id="53253" name="Rectangle 5"/>
          <p:cNvSpPr>
            <a:spLocks noGrp="1" noChangeArrowheads="1"/>
          </p:cNvSpPr>
          <p:nvPr>
            <p:ph sz="quarter" idx="13"/>
          </p:nvPr>
        </p:nvSpPr>
        <p:spPr>
          <a:xfrm>
            <a:off x="533400" y="2438400"/>
            <a:ext cx="3733800" cy="3276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Wednesday, June 29, 2016 at 7:00 pm</a:t>
            </a:r>
            <a:endParaRPr lang="en-US" sz="2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</a:rPr>
              <a:t>Arrive no later than 6:30 to get gowns and group photo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</a:rPr>
              <a:t>New Gym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sz="quarter" idx="14"/>
          </p:nvPr>
        </p:nvSpPr>
        <p:spPr>
          <a:xfrm>
            <a:off x="4345936" y="2438400"/>
            <a:ext cx="4038600" cy="2743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</a:rPr>
              <a:t>No limit on guests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</a:rPr>
              <a:t>Graduates sit on stage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</a:rPr>
              <a:t>Guests and staff sit in audience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</a:rPr>
              <a:t>Script and chairperson</a:t>
            </a:r>
          </a:p>
        </p:txBody>
      </p:sp>
      <p:pic>
        <p:nvPicPr>
          <p:cNvPr id="6" name="Picture 2" descr="\\ldsb.ads\dfs\Secondary\North Addington Education Centre (Secondary)\School Services\Yearbook\naec logo bw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48600" y="5562600"/>
            <a:ext cx="1071873" cy="1083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Scholarship Packages	</a:t>
            </a:r>
          </a:p>
        </p:txBody>
      </p:sp>
      <p:sp>
        <p:nvSpPr>
          <p:cNvPr id="55301" name="Rectangle 5"/>
          <p:cNvSpPr>
            <a:spLocks noGrp="1" noChangeArrowheads="1"/>
          </p:cNvSpPr>
          <p:nvPr>
            <p:ph sz="quarter" idx="13"/>
          </p:nvPr>
        </p:nvSpPr>
        <p:spPr>
          <a:xfrm>
            <a:off x="381000" y="2630461"/>
            <a:ext cx="4648200" cy="293213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Scholarship booklet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Applications for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tx1"/>
                </a:solidFill>
                <a:latin typeface="Calibri" panose="020F0502020204030204" pitchFamily="34" charset="0"/>
              </a:rPr>
              <a:t>Lester Awards (college and university)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tx1"/>
                </a:solidFill>
                <a:latin typeface="Calibri" panose="020F0502020204030204" pitchFamily="34" charset="0"/>
              </a:rPr>
              <a:t>Lion’s Club Award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900" dirty="0" smtClean="0">
                <a:solidFill>
                  <a:schemeClr val="tx1"/>
                </a:solidFill>
                <a:latin typeface="Calibri" panose="020F0502020204030204" pitchFamily="34" charset="0"/>
              </a:rPr>
              <a:t>Healthy Active Living Certificate</a:t>
            </a:r>
            <a:endParaRPr lang="en-US" sz="19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Due </a:t>
            </a: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</a:rPr>
              <a:t>May </a:t>
            </a:r>
            <a:r>
              <a:rPr lang="en-US" sz="20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13, 2016</a:t>
            </a:r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to Student Services with all required documentation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sz="quarter" idx="14"/>
          </p:nvPr>
        </p:nvSpPr>
        <p:spPr>
          <a:xfrm>
            <a:off x="5105400" y="2667000"/>
            <a:ext cx="3733800" cy="16002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Check at Student Services for more scholarship information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Awards committee meets and decides on some of the awards </a:t>
            </a:r>
          </a:p>
        </p:txBody>
      </p:sp>
      <p:pic>
        <p:nvPicPr>
          <p:cNvPr id="1026" name="Picture 2" descr="\\ldsb.ads\dfs\Secondary\North Addington Education Centre (Secondary)\School Services\Yearbook\naec logo bw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48600" y="5562600"/>
            <a:ext cx="1071873" cy="1083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872067" y="2675467"/>
            <a:ext cx="7408333" cy="1439333"/>
          </a:xfrm>
        </p:spPr>
        <p:txBody>
          <a:bodyPr/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Scholarship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Applications due 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Friday, May 13, 2016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CA" dirty="0" smtClean="0">
                <a:solidFill>
                  <a:schemeClr val="tx1"/>
                </a:solidFill>
                <a:latin typeface="Calibri" panose="020F0502020204030204" pitchFamily="34" charset="0"/>
              </a:rPr>
              <a:t>OSAP Presentation – date TBA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Commencement 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Wednesday, June 29, 2016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at 7:00 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pm.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Events</a:t>
            </a:r>
          </a:p>
        </p:txBody>
      </p:sp>
      <p:pic>
        <p:nvPicPr>
          <p:cNvPr id="4" name="Picture 2" descr="\\ldsb.ads\dfs\Secondary\North Addington Education Centre (Secondary)\School Services\Yearbook\naec logo bw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48600" y="5562600"/>
            <a:ext cx="1071873" cy="1083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438400"/>
            <a:ext cx="6248400" cy="32004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Provide refreshments post-Commencement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Decorations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Vote on Valedictorian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Gifts for Valedictorian, teachers who are leaving, Chairperson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Creation of invitation to be given to guests </a:t>
            </a:r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Graduation Committee Role </a:t>
            </a:r>
          </a:p>
        </p:txBody>
      </p:sp>
      <p:pic>
        <p:nvPicPr>
          <p:cNvPr id="4" name="Picture 2" descr="\\ldsb.ads\dfs\Secondary\North Addington Education Centre (Secondary)\School Services\Yearbook\naec logo bw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48600" y="5562600"/>
            <a:ext cx="1071873" cy="1083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Rectangle 5"/>
          <p:cNvSpPr>
            <a:spLocks noGrp="1" noChangeArrowheads="1"/>
          </p:cNvSpPr>
          <p:nvPr>
            <p:ph idx="1"/>
          </p:nvPr>
        </p:nvSpPr>
        <p:spPr>
          <a:xfrm>
            <a:off x="872067" y="2675467"/>
            <a:ext cx="7408333" cy="197273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Credits – 30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Literacy Requirement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Community Hours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You </a:t>
            </a: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</a:rPr>
              <a:t>must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 have 40 or you will not graduate</a:t>
            </a:r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Additional Information</a:t>
            </a:r>
          </a:p>
        </p:txBody>
      </p:sp>
      <p:pic>
        <p:nvPicPr>
          <p:cNvPr id="4" name="Picture 2" descr="\\ldsb.ads\dfs\Secondary\North Addington Education Centre (Secondary)\School Services\Yearbook\naec logo bw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48600" y="5562600"/>
            <a:ext cx="1071873" cy="1083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2667000"/>
            <a:ext cx="6553200" cy="2743200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Apply for Scholarships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Get 40 hours (or more) community service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Finish your current courses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Fill out the </a:t>
            </a: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</a:rPr>
              <a:t>Intention to Graduate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 form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Let your parents and family know about 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the date and time of Commencement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Ask if you have questions</a:t>
            </a:r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do I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need </a:t>
            </a:r>
            <a:r>
              <a:rPr lang="en-US" dirty="0"/>
              <a:t>to do?</a:t>
            </a:r>
          </a:p>
        </p:txBody>
      </p:sp>
      <p:pic>
        <p:nvPicPr>
          <p:cNvPr id="4" name="Picture 2" descr="\\ldsb.ads\dfs\Secondary\North Addington Education Centre (Secondary)\School Services\Yearbook\naec logo bw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48600" y="5698222"/>
            <a:ext cx="1071873" cy="1083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Custom 3">
      <a:dk1>
        <a:sysClr val="windowText" lastClr="000000"/>
      </a:dk1>
      <a:lt1>
        <a:sysClr val="window" lastClr="FFFFFF"/>
      </a:lt1>
      <a:dk2>
        <a:srgbClr val="FFFFFF"/>
      </a:dk2>
      <a:lt2>
        <a:srgbClr val="EEECE1"/>
      </a:lt2>
      <a:accent1>
        <a:srgbClr val="9BBB59"/>
      </a:accent1>
      <a:accent2>
        <a:srgbClr val="86A343"/>
      </a:accent2>
      <a:accent3>
        <a:srgbClr val="BACF8B"/>
      </a:accent3>
      <a:accent4>
        <a:srgbClr val="C3D69B"/>
      </a:accent4>
      <a:accent5>
        <a:srgbClr val="76923C"/>
      </a:accent5>
      <a:accent6>
        <a:srgbClr val="76923C"/>
      </a:accent6>
      <a:hlink>
        <a:srgbClr val="4F6128"/>
      </a:hlink>
      <a:folHlink>
        <a:srgbClr val="D7E3BC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145</TotalTime>
  <Words>262</Words>
  <Application>Microsoft Office PowerPoint</Application>
  <PresentationFormat>On-screen Show (4:3)</PresentationFormat>
  <Paragraphs>54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Candara</vt:lpstr>
      <vt:lpstr>Symbol</vt:lpstr>
      <vt:lpstr>Waveform</vt:lpstr>
      <vt:lpstr>Graduation Information </vt:lpstr>
      <vt:lpstr>Graduation Information</vt:lpstr>
      <vt:lpstr>Commencement –  School Role</vt:lpstr>
      <vt:lpstr>Commencement</vt:lpstr>
      <vt:lpstr>Scholarship Packages </vt:lpstr>
      <vt:lpstr>Upcoming Events</vt:lpstr>
      <vt:lpstr>Graduation Committee Role </vt:lpstr>
      <vt:lpstr>Additional Information</vt:lpstr>
      <vt:lpstr>What do I  need to do?</vt:lpstr>
    </vt:vector>
  </TitlesOfParts>
  <Company>LDSB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Graduation Information</dc:title>
  <dc:creator>Rebecca Yanch</dc:creator>
  <cp:lastModifiedBy>Yanch, Rebecca</cp:lastModifiedBy>
  <cp:revision>15</cp:revision>
  <dcterms:created xsi:type="dcterms:W3CDTF">2013-03-21T18:25:39Z</dcterms:created>
  <dcterms:modified xsi:type="dcterms:W3CDTF">2017-01-16T19:38:40Z</dcterms:modified>
</cp:coreProperties>
</file>