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3"/>
  </p:handoutMasterIdLst>
  <p:sldIdLst>
    <p:sldId id="256" r:id="rId2"/>
    <p:sldId id="266" r:id="rId3"/>
    <p:sldId id="257" r:id="rId4"/>
    <p:sldId id="258" r:id="rId5"/>
    <p:sldId id="259" r:id="rId6"/>
    <p:sldId id="260" r:id="rId7"/>
    <p:sldId id="261" r:id="rId8"/>
    <p:sldId id="262" r:id="rId9"/>
    <p:sldId id="265" r:id="rId10"/>
    <p:sldId id="264" r:id="rId11"/>
    <p:sldId id="263"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4" d="100"/>
          <a:sy n="74" d="100"/>
        </p:scale>
        <p:origin x="2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CA" dirty="0" smtClean="0"/>
              <a:t>PATHWAY</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2013</c:v>
                </c:pt>
              </c:strCache>
            </c:strRef>
          </c:tx>
          <c:spPr>
            <a:solidFill>
              <a:schemeClr val="accent1"/>
            </a:solidFill>
            <a:ln>
              <a:noFill/>
            </a:ln>
            <a:effectLst/>
          </c:spPr>
          <c:invertIfNegative val="0"/>
          <c:cat>
            <c:strRef>
              <c:f>Sheet1!$A$2:$A$5</c:f>
              <c:strCache>
                <c:ptCount val="4"/>
                <c:pt idx="0">
                  <c:v>UNIVERSITY</c:v>
                </c:pt>
                <c:pt idx="1">
                  <c:v>COLLEGE</c:v>
                </c:pt>
                <c:pt idx="2">
                  <c:v>APPRENTICESHIP</c:v>
                </c:pt>
                <c:pt idx="3">
                  <c:v>WORKPLACE</c:v>
                </c:pt>
              </c:strCache>
            </c:strRef>
          </c:cat>
          <c:val>
            <c:numRef>
              <c:f>Sheet1!$B$2:$B$5</c:f>
              <c:numCache>
                <c:formatCode>General</c:formatCode>
                <c:ptCount val="4"/>
                <c:pt idx="0">
                  <c:v>12</c:v>
                </c:pt>
                <c:pt idx="1">
                  <c:v>38</c:v>
                </c:pt>
                <c:pt idx="2">
                  <c:v>8</c:v>
                </c:pt>
                <c:pt idx="3">
                  <c:v>12</c:v>
                </c:pt>
              </c:numCache>
            </c:numRef>
          </c:val>
          <c:extLst>
            <c:ext xmlns:c16="http://schemas.microsoft.com/office/drawing/2014/chart" uri="{C3380CC4-5D6E-409C-BE32-E72D297353CC}">
              <c16:uniqueId val="{00000000-DE7D-4AD5-BAE7-3EC9BB971514}"/>
            </c:ext>
          </c:extLst>
        </c:ser>
        <c:ser>
          <c:idx val="1"/>
          <c:order val="1"/>
          <c:tx>
            <c:strRef>
              <c:f>Sheet1!$C$1</c:f>
              <c:strCache>
                <c:ptCount val="1"/>
                <c:pt idx="0">
                  <c:v>2014</c:v>
                </c:pt>
              </c:strCache>
            </c:strRef>
          </c:tx>
          <c:spPr>
            <a:solidFill>
              <a:schemeClr val="accent2"/>
            </a:solidFill>
            <a:ln>
              <a:noFill/>
            </a:ln>
            <a:effectLst/>
          </c:spPr>
          <c:invertIfNegative val="0"/>
          <c:cat>
            <c:strRef>
              <c:f>Sheet1!$A$2:$A$5</c:f>
              <c:strCache>
                <c:ptCount val="4"/>
                <c:pt idx="0">
                  <c:v>UNIVERSITY</c:v>
                </c:pt>
                <c:pt idx="1">
                  <c:v>COLLEGE</c:v>
                </c:pt>
                <c:pt idx="2">
                  <c:v>APPRENTICESHIP</c:v>
                </c:pt>
                <c:pt idx="3">
                  <c:v>WORKPLACE</c:v>
                </c:pt>
              </c:strCache>
            </c:strRef>
          </c:cat>
          <c:val>
            <c:numRef>
              <c:f>Sheet1!$C$2:$C$5</c:f>
              <c:numCache>
                <c:formatCode>General</c:formatCode>
                <c:ptCount val="4"/>
                <c:pt idx="0">
                  <c:v>18</c:v>
                </c:pt>
                <c:pt idx="1">
                  <c:v>55</c:v>
                </c:pt>
                <c:pt idx="2">
                  <c:v>0</c:v>
                </c:pt>
                <c:pt idx="3">
                  <c:v>18</c:v>
                </c:pt>
              </c:numCache>
            </c:numRef>
          </c:val>
          <c:extLst>
            <c:ext xmlns:c16="http://schemas.microsoft.com/office/drawing/2014/chart" uri="{C3380CC4-5D6E-409C-BE32-E72D297353CC}">
              <c16:uniqueId val="{00000001-DE7D-4AD5-BAE7-3EC9BB971514}"/>
            </c:ext>
          </c:extLst>
        </c:ser>
        <c:ser>
          <c:idx val="2"/>
          <c:order val="2"/>
          <c:tx>
            <c:strRef>
              <c:f>Sheet1!$D$1</c:f>
              <c:strCache>
                <c:ptCount val="1"/>
                <c:pt idx="0">
                  <c:v>2015</c:v>
                </c:pt>
              </c:strCache>
            </c:strRef>
          </c:tx>
          <c:spPr>
            <a:solidFill>
              <a:schemeClr val="accent3"/>
            </a:solidFill>
            <a:ln>
              <a:noFill/>
            </a:ln>
            <a:effectLst/>
          </c:spPr>
          <c:invertIfNegative val="0"/>
          <c:cat>
            <c:strRef>
              <c:f>Sheet1!$A$2:$A$5</c:f>
              <c:strCache>
                <c:ptCount val="4"/>
                <c:pt idx="0">
                  <c:v>UNIVERSITY</c:v>
                </c:pt>
                <c:pt idx="1">
                  <c:v>COLLEGE</c:v>
                </c:pt>
                <c:pt idx="2">
                  <c:v>APPRENTICESHIP</c:v>
                </c:pt>
                <c:pt idx="3">
                  <c:v>WORKPLACE</c:v>
                </c:pt>
              </c:strCache>
            </c:strRef>
          </c:cat>
          <c:val>
            <c:numRef>
              <c:f>Sheet1!$D$2:$D$5</c:f>
              <c:numCache>
                <c:formatCode>General</c:formatCode>
                <c:ptCount val="4"/>
                <c:pt idx="0">
                  <c:v>8</c:v>
                </c:pt>
                <c:pt idx="1">
                  <c:v>32</c:v>
                </c:pt>
                <c:pt idx="2">
                  <c:v>4</c:v>
                </c:pt>
                <c:pt idx="3">
                  <c:v>44</c:v>
                </c:pt>
              </c:numCache>
            </c:numRef>
          </c:val>
          <c:extLst>
            <c:ext xmlns:c16="http://schemas.microsoft.com/office/drawing/2014/chart" uri="{C3380CC4-5D6E-409C-BE32-E72D297353CC}">
              <c16:uniqueId val="{00000002-DE7D-4AD5-BAE7-3EC9BB971514}"/>
            </c:ext>
          </c:extLst>
        </c:ser>
        <c:dLbls>
          <c:showLegendKey val="0"/>
          <c:showVal val="0"/>
          <c:showCatName val="0"/>
          <c:showSerName val="0"/>
          <c:showPercent val="0"/>
          <c:showBubbleSize val="0"/>
        </c:dLbls>
        <c:gapWidth val="150"/>
        <c:axId val="403964464"/>
        <c:axId val="403963480"/>
      </c:barChart>
      <c:catAx>
        <c:axId val="40396446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3963480"/>
        <c:crosses val="autoZero"/>
        <c:auto val="1"/>
        <c:lblAlgn val="ctr"/>
        <c:lblOffset val="100"/>
        <c:noMultiLvlLbl val="0"/>
      </c:catAx>
      <c:valAx>
        <c:axId val="403963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3964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CA" dirty="0" smtClean="0"/>
              <a:t>PATHWAY</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PATHWAY</c:v>
                </c:pt>
              </c:strCache>
            </c:strRef>
          </c:tx>
          <c:spPr>
            <a:solidFill>
              <a:schemeClr val="accent1"/>
            </a:solidFill>
            <a:ln>
              <a:noFill/>
            </a:ln>
            <a:effectLst/>
          </c:spPr>
          <c:invertIfNegative val="0"/>
          <c:cat>
            <c:strRef>
              <c:f>Sheet1!$A$2:$A$5</c:f>
              <c:strCache>
                <c:ptCount val="4"/>
                <c:pt idx="0">
                  <c:v>UNIVERSITY</c:v>
                </c:pt>
                <c:pt idx="1">
                  <c:v>COLLEGE</c:v>
                </c:pt>
                <c:pt idx="2">
                  <c:v>APPRENTICESHIP</c:v>
                </c:pt>
                <c:pt idx="3">
                  <c:v>WORKPLACE</c:v>
                </c:pt>
              </c:strCache>
            </c:strRef>
          </c:cat>
          <c:val>
            <c:numRef>
              <c:f>Sheet1!$B$2:$B$5</c:f>
              <c:numCache>
                <c:formatCode>General</c:formatCode>
                <c:ptCount val="4"/>
                <c:pt idx="0">
                  <c:v>34</c:v>
                </c:pt>
                <c:pt idx="1">
                  <c:v>20</c:v>
                </c:pt>
                <c:pt idx="2">
                  <c:v>6</c:v>
                </c:pt>
                <c:pt idx="3">
                  <c:v>35</c:v>
                </c:pt>
              </c:numCache>
            </c:numRef>
          </c:val>
          <c:extLst>
            <c:ext xmlns:c16="http://schemas.microsoft.com/office/drawing/2014/chart" uri="{C3380CC4-5D6E-409C-BE32-E72D297353CC}">
              <c16:uniqueId val="{00000000-6E50-45D4-AA67-453C07C8BBCE}"/>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UNIVERSITY</c:v>
                </c:pt>
                <c:pt idx="1">
                  <c:v>COLLEGE</c:v>
                </c:pt>
                <c:pt idx="2">
                  <c:v>APPRENTICESHIP</c:v>
                </c:pt>
                <c:pt idx="3">
                  <c:v>WORKPLACE</c:v>
                </c:pt>
              </c:strCache>
            </c:strRef>
          </c:cat>
          <c:val>
            <c:numRef>
              <c:f>Sheet1!$C$2:$C$5</c:f>
              <c:numCache>
                <c:formatCode>General</c:formatCode>
                <c:ptCount val="4"/>
              </c:numCache>
            </c:numRef>
          </c:val>
          <c:extLst>
            <c:ext xmlns:c16="http://schemas.microsoft.com/office/drawing/2014/chart" uri="{C3380CC4-5D6E-409C-BE32-E72D297353CC}">
              <c16:uniqueId val="{00000001-6E50-45D4-AA67-453C07C8BBCE}"/>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UNIVERSITY</c:v>
                </c:pt>
                <c:pt idx="1">
                  <c:v>COLLEGE</c:v>
                </c:pt>
                <c:pt idx="2">
                  <c:v>APPRENTICESHIP</c:v>
                </c:pt>
                <c:pt idx="3">
                  <c:v>WORKPLACE</c:v>
                </c:pt>
              </c:strCache>
            </c:strRef>
          </c:cat>
          <c:val>
            <c:numRef>
              <c:f>Sheet1!$D$2:$D$5</c:f>
              <c:numCache>
                <c:formatCode>General</c:formatCode>
                <c:ptCount val="4"/>
              </c:numCache>
            </c:numRef>
          </c:val>
          <c:extLst>
            <c:ext xmlns:c16="http://schemas.microsoft.com/office/drawing/2014/chart" uri="{C3380CC4-5D6E-409C-BE32-E72D297353CC}">
              <c16:uniqueId val="{00000002-6E50-45D4-AA67-453C07C8BBCE}"/>
            </c:ext>
          </c:extLst>
        </c:ser>
        <c:dLbls>
          <c:showLegendKey val="0"/>
          <c:showVal val="0"/>
          <c:showCatName val="0"/>
          <c:showSerName val="0"/>
          <c:showPercent val="0"/>
          <c:showBubbleSize val="0"/>
        </c:dLbls>
        <c:gapWidth val="150"/>
        <c:axId val="399788800"/>
        <c:axId val="174785712"/>
      </c:barChart>
      <c:catAx>
        <c:axId val="3997888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4785712"/>
        <c:crosses val="autoZero"/>
        <c:auto val="1"/>
        <c:lblAlgn val="ctr"/>
        <c:lblOffset val="100"/>
        <c:noMultiLvlLbl val="0"/>
      </c:catAx>
      <c:valAx>
        <c:axId val="174785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9788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222FB9-632C-406C-8C69-9230F1EA1A90}" type="doc">
      <dgm:prSet loTypeId="urn:microsoft.com/office/officeart/2005/8/layout/arrow2" loCatId="process" qsTypeId="urn:microsoft.com/office/officeart/2005/8/quickstyle/simple1" qsCatId="simple" csTypeId="urn:microsoft.com/office/officeart/2005/8/colors/colorful1" csCatId="colorful" phldr="1"/>
      <dgm:spPr/>
      <dgm:t>
        <a:bodyPr/>
        <a:lstStyle/>
        <a:p>
          <a:endParaRPr lang="en-US"/>
        </a:p>
      </dgm:t>
    </dgm:pt>
    <dgm:pt modelId="{252E83E6-AA87-42E2-A0ED-591FBD02B855}">
      <dgm:prSet phldrT="[Text]" custT="1"/>
      <dgm:spPr/>
      <dgm:t>
        <a:bodyPr/>
        <a:lstStyle/>
        <a:p>
          <a:r>
            <a:rPr lang="en-US" sz="1800" b="1" dirty="0" smtClean="0"/>
            <a:t>SMALL CLASS SIZES</a:t>
          </a:r>
          <a:endParaRPr lang="en-US" sz="1800" b="1" dirty="0"/>
        </a:p>
      </dgm:t>
    </dgm:pt>
    <dgm:pt modelId="{CEF3CC98-F41E-4A7F-A744-321A3873A9F3}" type="sibTrans" cxnId="{70504FE9-C5F9-4479-AE70-DA55B5074B02}">
      <dgm:prSet/>
      <dgm:spPr/>
      <dgm:t>
        <a:bodyPr/>
        <a:lstStyle/>
        <a:p>
          <a:endParaRPr lang="en-US"/>
        </a:p>
      </dgm:t>
    </dgm:pt>
    <dgm:pt modelId="{C1CE90A0-9E9C-47EC-89C9-A4CE78DB2CFB}" type="parTrans" cxnId="{70504FE9-C5F9-4479-AE70-DA55B5074B02}">
      <dgm:prSet/>
      <dgm:spPr/>
      <dgm:t>
        <a:bodyPr/>
        <a:lstStyle/>
        <a:p>
          <a:endParaRPr lang="en-US"/>
        </a:p>
      </dgm:t>
    </dgm:pt>
    <dgm:pt modelId="{CE710361-4484-4E74-9EFF-F48266E2FFF4}">
      <dgm:prSet phldrT="[Text]" phldr="1"/>
      <dgm:spPr/>
      <dgm:t>
        <a:bodyPr/>
        <a:lstStyle/>
        <a:p>
          <a:endParaRPr lang="en-US" dirty="0"/>
        </a:p>
      </dgm:t>
    </dgm:pt>
    <dgm:pt modelId="{F89C2A14-0205-45DF-8BC8-2848519BD650}" type="sibTrans" cxnId="{8F7F6DAE-6E54-4510-99A1-0B7B554788D0}">
      <dgm:prSet/>
      <dgm:spPr/>
      <dgm:t>
        <a:bodyPr/>
        <a:lstStyle/>
        <a:p>
          <a:endParaRPr lang="en-US"/>
        </a:p>
      </dgm:t>
    </dgm:pt>
    <dgm:pt modelId="{DB3D5323-1E0A-417C-8C1D-E810CC8DDF3F}" type="parTrans" cxnId="{8F7F6DAE-6E54-4510-99A1-0B7B554788D0}">
      <dgm:prSet/>
      <dgm:spPr/>
      <dgm:t>
        <a:bodyPr/>
        <a:lstStyle/>
        <a:p>
          <a:endParaRPr lang="en-US"/>
        </a:p>
      </dgm:t>
    </dgm:pt>
    <dgm:pt modelId="{D87B617B-F597-46C0-93A4-AA089AD415C0}">
      <dgm:prSet phldrT="[Text]"/>
      <dgm:spPr/>
      <dgm:t>
        <a:bodyPr/>
        <a:lstStyle/>
        <a:p>
          <a:endParaRPr lang="en-US" dirty="0"/>
        </a:p>
      </dgm:t>
    </dgm:pt>
    <dgm:pt modelId="{E9C64B15-9A34-470E-9740-F34B7420C01D}" type="sibTrans" cxnId="{C8053629-4F34-4348-BCDD-C0DC28AC366E}">
      <dgm:prSet/>
      <dgm:spPr/>
      <dgm:t>
        <a:bodyPr/>
        <a:lstStyle/>
        <a:p>
          <a:endParaRPr lang="en-US"/>
        </a:p>
      </dgm:t>
    </dgm:pt>
    <dgm:pt modelId="{19A53662-378C-481C-A0FD-C66A70A8B033}" type="parTrans" cxnId="{C8053629-4F34-4348-BCDD-C0DC28AC366E}">
      <dgm:prSet/>
      <dgm:spPr/>
      <dgm:t>
        <a:bodyPr/>
        <a:lstStyle/>
        <a:p>
          <a:endParaRPr lang="en-US"/>
        </a:p>
      </dgm:t>
    </dgm:pt>
    <dgm:pt modelId="{2246634D-87F0-47B5-BE34-D184439106FC}">
      <dgm:prSet/>
      <dgm:spPr/>
      <dgm:t>
        <a:bodyPr/>
        <a:lstStyle/>
        <a:p>
          <a:endParaRPr lang="en-US"/>
        </a:p>
      </dgm:t>
    </dgm:pt>
    <dgm:pt modelId="{9946EC5A-8879-4689-9177-3F3B94749DC2}" type="parTrans" cxnId="{08E617E0-DBD5-4DB2-BBC4-C248E102BC8B}">
      <dgm:prSet/>
      <dgm:spPr/>
      <dgm:t>
        <a:bodyPr/>
        <a:lstStyle/>
        <a:p>
          <a:endParaRPr lang="en-US"/>
        </a:p>
      </dgm:t>
    </dgm:pt>
    <dgm:pt modelId="{FBEE5B30-AAE7-4D7E-A8C6-FDB3EF5F636C}" type="sibTrans" cxnId="{08E617E0-DBD5-4DB2-BBC4-C248E102BC8B}">
      <dgm:prSet/>
      <dgm:spPr/>
      <dgm:t>
        <a:bodyPr/>
        <a:lstStyle/>
        <a:p>
          <a:endParaRPr lang="en-US"/>
        </a:p>
      </dgm:t>
    </dgm:pt>
    <dgm:pt modelId="{DB0E998A-CB25-41E8-A8DA-3FB24757D0C5}">
      <dgm:prSet/>
      <dgm:spPr/>
      <dgm:t>
        <a:bodyPr/>
        <a:lstStyle/>
        <a:p>
          <a:endParaRPr lang="en-US"/>
        </a:p>
      </dgm:t>
    </dgm:pt>
    <dgm:pt modelId="{B380B6CF-5D15-482E-B418-E96C46487DE9}" type="parTrans" cxnId="{A03F6D89-7F87-46E1-84A1-1903BF602E9B}">
      <dgm:prSet/>
      <dgm:spPr/>
      <dgm:t>
        <a:bodyPr/>
        <a:lstStyle/>
        <a:p>
          <a:endParaRPr lang="en-US"/>
        </a:p>
      </dgm:t>
    </dgm:pt>
    <dgm:pt modelId="{8456B8E9-9443-46D6-98CB-39D130090A5C}" type="sibTrans" cxnId="{A03F6D89-7F87-46E1-84A1-1903BF602E9B}">
      <dgm:prSet/>
      <dgm:spPr/>
      <dgm:t>
        <a:bodyPr/>
        <a:lstStyle/>
        <a:p>
          <a:endParaRPr lang="en-US"/>
        </a:p>
      </dgm:t>
    </dgm:pt>
    <dgm:pt modelId="{FB8821F8-683A-4BD5-929D-A1A6056C2831}">
      <dgm:prSet/>
      <dgm:spPr/>
      <dgm:t>
        <a:bodyPr/>
        <a:lstStyle/>
        <a:p>
          <a:endParaRPr lang="en-US"/>
        </a:p>
      </dgm:t>
    </dgm:pt>
    <dgm:pt modelId="{AB312407-DB94-4E75-A9D6-EB2D3324184B}" type="parTrans" cxnId="{B0C09735-2B30-45B6-A1C2-EC61E2A5E71C}">
      <dgm:prSet/>
      <dgm:spPr/>
      <dgm:t>
        <a:bodyPr/>
        <a:lstStyle/>
        <a:p>
          <a:endParaRPr lang="en-US"/>
        </a:p>
      </dgm:t>
    </dgm:pt>
    <dgm:pt modelId="{5796EB7B-13F5-4D45-8F73-B24628EA077A}" type="sibTrans" cxnId="{B0C09735-2B30-45B6-A1C2-EC61E2A5E71C}">
      <dgm:prSet/>
      <dgm:spPr/>
      <dgm:t>
        <a:bodyPr/>
        <a:lstStyle/>
        <a:p>
          <a:endParaRPr lang="en-US"/>
        </a:p>
      </dgm:t>
    </dgm:pt>
    <dgm:pt modelId="{8B18DF1E-B89C-49C2-A0BE-CC42DE6D7803}">
      <dgm:prSet/>
      <dgm:spPr/>
      <dgm:t>
        <a:bodyPr/>
        <a:lstStyle/>
        <a:p>
          <a:endParaRPr lang="en-US"/>
        </a:p>
      </dgm:t>
    </dgm:pt>
    <dgm:pt modelId="{03F5D72A-D230-4EE6-A689-616F3171EB2B}" type="parTrans" cxnId="{B719DA67-13C1-408E-9B08-B0EE65F903C0}">
      <dgm:prSet/>
      <dgm:spPr/>
      <dgm:t>
        <a:bodyPr/>
        <a:lstStyle/>
        <a:p>
          <a:endParaRPr lang="en-US"/>
        </a:p>
      </dgm:t>
    </dgm:pt>
    <dgm:pt modelId="{60A83C6F-7FCD-4085-8C6F-2E3DEE74B785}" type="sibTrans" cxnId="{B719DA67-13C1-408E-9B08-B0EE65F903C0}">
      <dgm:prSet/>
      <dgm:spPr/>
      <dgm:t>
        <a:bodyPr/>
        <a:lstStyle/>
        <a:p>
          <a:endParaRPr lang="en-US"/>
        </a:p>
      </dgm:t>
    </dgm:pt>
    <dgm:pt modelId="{C4866F99-D39D-49E3-87BB-39CB4C3B55D4}">
      <dgm:prSet phldrT="[Text]"/>
      <dgm:spPr/>
      <dgm:t>
        <a:bodyPr/>
        <a:lstStyle/>
        <a:p>
          <a:r>
            <a:rPr lang="en-US" b="1" dirty="0" smtClean="0"/>
            <a:t>INDIVIDUAL PROGRAM PLANNING</a:t>
          </a:r>
          <a:endParaRPr lang="en-US" b="1" dirty="0"/>
        </a:p>
      </dgm:t>
    </dgm:pt>
    <dgm:pt modelId="{589E6A3F-A40C-4918-82B3-16BA3A4964C6}" type="parTrans" cxnId="{B4F68A08-3F03-4C93-97FE-936345E9475E}">
      <dgm:prSet/>
      <dgm:spPr/>
      <dgm:t>
        <a:bodyPr/>
        <a:lstStyle/>
        <a:p>
          <a:endParaRPr lang="en-US"/>
        </a:p>
      </dgm:t>
    </dgm:pt>
    <dgm:pt modelId="{41925FB1-43D4-44D9-BF34-97200808687B}" type="sibTrans" cxnId="{B4F68A08-3F03-4C93-97FE-936345E9475E}">
      <dgm:prSet/>
      <dgm:spPr/>
      <dgm:t>
        <a:bodyPr/>
        <a:lstStyle/>
        <a:p>
          <a:endParaRPr lang="en-US"/>
        </a:p>
      </dgm:t>
    </dgm:pt>
    <dgm:pt modelId="{6DF1FCF2-53A9-407D-853B-3C50088AF5C2}">
      <dgm:prSet phldrT="[Text]"/>
      <dgm:spPr/>
      <dgm:t>
        <a:bodyPr/>
        <a:lstStyle/>
        <a:p>
          <a:r>
            <a:rPr lang="en-US" b="1" dirty="0" smtClean="0"/>
            <a:t>ACCESS TO A WIDE VARIETY OF TECHNOLOGICAL RESOUCES </a:t>
          </a:r>
          <a:endParaRPr lang="en-US" b="1" dirty="0"/>
        </a:p>
      </dgm:t>
    </dgm:pt>
    <dgm:pt modelId="{60AB14D6-21A2-4A9A-AF3A-558D95A76067}" type="parTrans" cxnId="{63639CE2-5814-47FB-B54D-BFB5D98B9CA0}">
      <dgm:prSet/>
      <dgm:spPr/>
      <dgm:t>
        <a:bodyPr/>
        <a:lstStyle/>
        <a:p>
          <a:endParaRPr lang="en-US"/>
        </a:p>
      </dgm:t>
    </dgm:pt>
    <dgm:pt modelId="{FACB38ED-1EBB-4529-8D48-83141E0DD59C}" type="sibTrans" cxnId="{63639CE2-5814-47FB-B54D-BFB5D98B9CA0}">
      <dgm:prSet/>
      <dgm:spPr/>
      <dgm:t>
        <a:bodyPr/>
        <a:lstStyle/>
        <a:p>
          <a:endParaRPr lang="en-US"/>
        </a:p>
      </dgm:t>
    </dgm:pt>
    <dgm:pt modelId="{71C3F75D-D597-4D0A-BDA4-D4E9F576A8E8}">
      <dgm:prSet phldrT="[Text]" custFlipVert="0" custScaleX="191835" custScaleY="18016" custLinFactNeighborX="59298" custLinFactNeighborY="-31935"/>
      <dgm:spPr/>
      <dgm:t>
        <a:bodyPr/>
        <a:lstStyle/>
        <a:p>
          <a:endParaRPr lang="en-US"/>
        </a:p>
      </dgm:t>
    </dgm:pt>
    <dgm:pt modelId="{A7B91F9F-446C-4A6E-A9EE-CE90F80123EB}" type="parTrans" cxnId="{61DCCBB7-6D1B-4ECF-AB77-4E442F3AFB09}">
      <dgm:prSet/>
      <dgm:spPr/>
      <dgm:t>
        <a:bodyPr/>
        <a:lstStyle/>
        <a:p>
          <a:endParaRPr lang="en-US"/>
        </a:p>
      </dgm:t>
    </dgm:pt>
    <dgm:pt modelId="{A6B6B5CC-DF86-4965-94E4-844AB36AB696}" type="sibTrans" cxnId="{61DCCBB7-6D1B-4ECF-AB77-4E442F3AFB09}">
      <dgm:prSet/>
      <dgm:spPr/>
      <dgm:t>
        <a:bodyPr/>
        <a:lstStyle/>
        <a:p>
          <a:endParaRPr lang="en-US"/>
        </a:p>
      </dgm:t>
    </dgm:pt>
    <dgm:pt modelId="{1369C5B6-FA1B-4F41-93E6-74D1928FEBCD}">
      <dgm:prSet phldrT="[Text]" custFlipVert="0" custScaleX="191835" custScaleY="18016" custLinFactNeighborX="59298" custLinFactNeighborY="-31935"/>
      <dgm:spPr/>
      <dgm:t>
        <a:bodyPr/>
        <a:lstStyle/>
        <a:p>
          <a:endParaRPr lang="en-US"/>
        </a:p>
      </dgm:t>
    </dgm:pt>
    <dgm:pt modelId="{939478A3-8313-416C-8241-877D97A6FEAE}" type="parTrans" cxnId="{B7C5F39D-0FF2-4D6D-8725-0F9CB8FD2CAF}">
      <dgm:prSet/>
      <dgm:spPr/>
      <dgm:t>
        <a:bodyPr/>
        <a:lstStyle/>
        <a:p>
          <a:endParaRPr lang="en-US"/>
        </a:p>
      </dgm:t>
    </dgm:pt>
    <dgm:pt modelId="{B133E0C3-A53B-4D55-A798-58470916C459}" type="sibTrans" cxnId="{B7C5F39D-0FF2-4D6D-8725-0F9CB8FD2CAF}">
      <dgm:prSet/>
      <dgm:spPr/>
      <dgm:t>
        <a:bodyPr/>
        <a:lstStyle/>
        <a:p>
          <a:endParaRPr lang="en-US"/>
        </a:p>
      </dgm:t>
    </dgm:pt>
    <dgm:pt modelId="{B3023F9B-1E3A-4A57-8043-AF52A06A98CC}">
      <dgm:prSet phldrT="[Text]"/>
      <dgm:spPr/>
      <dgm:t>
        <a:bodyPr/>
        <a:lstStyle/>
        <a:p>
          <a:pPr algn="ctr"/>
          <a:endParaRPr lang="en-US" b="1" dirty="0"/>
        </a:p>
      </dgm:t>
    </dgm:pt>
    <dgm:pt modelId="{3AC7DC55-DC11-4423-B96E-580B4EDBFAAE}" type="parTrans" cxnId="{52700AFB-CF4F-4B90-B5C9-F5F6C9EBB917}">
      <dgm:prSet/>
      <dgm:spPr/>
      <dgm:t>
        <a:bodyPr/>
        <a:lstStyle/>
        <a:p>
          <a:endParaRPr lang="en-US"/>
        </a:p>
      </dgm:t>
    </dgm:pt>
    <dgm:pt modelId="{78A359A6-A363-454D-94B0-B1A9FCAEA8E8}" type="sibTrans" cxnId="{52700AFB-CF4F-4B90-B5C9-F5F6C9EBB917}">
      <dgm:prSet/>
      <dgm:spPr/>
      <dgm:t>
        <a:bodyPr/>
        <a:lstStyle/>
        <a:p>
          <a:endParaRPr lang="en-US"/>
        </a:p>
      </dgm:t>
    </dgm:pt>
    <dgm:pt modelId="{FA4FE656-B764-4C41-99CB-851C0F323A47}">
      <dgm:prSet phldrT="[Text]" custFlipVert="0" custScaleX="191835" custScaleY="18016" custLinFactNeighborX="59298" custLinFactNeighborY="-31935"/>
      <dgm:spPr/>
      <dgm:t>
        <a:bodyPr/>
        <a:lstStyle/>
        <a:p>
          <a:endParaRPr lang="en-US"/>
        </a:p>
      </dgm:t>
    </dgm:pt>
    <dgm:pt modelId="{5AD3B46D-2A55-45E2-9EEE-B96DF7C9A9DA}" type="parTrans" cxnId="{C4961319-97A8-4B30-98E7-85E19415DF3A}">
      <dgm:prSet/>
      <dgm:spPr/>
      <dgm:t>
        <a:bodyPr/>
        <a:lstStyle/>
        <a:p>
          <a:endParaRPr lang="en-US"/>
        </a:p>
      </dgm:t>
    </dgm:pt>
    <dgm:pt modelId="{5F4572BF-098C-40D4-ABA6-DC9A7E17511A}" type="sibTrans" cxnId="{C4961319-97A8-4B30-98E7-85E19415DF3A}">
      <dgm:prSet/>
      <dgm:spPr/>
      <dgm:t>
        <a:bodyPr/>
        <a:lstStyle/>
        <a:p>
          <a:endParaRPr lang="en-US"/>
        </a:p>
      </dgm:t>
    </dgm:pt>
    <dgm:pt modelId="{EB7A4539-89CC-4A0D-BBBC-19DC18EA6D0E}">
      <dgm:prSet phldrT="[Text]" custFlipVert="0" custScaleX="191835" custScaleY="18016" custLinFactNeighborX="59298" custLinFactNeighborY="-31935"/>
      <dgm:spPr/>
      <dgm:t>
        <a:bodyPr/>
        <a:lstStyle/>
        <a:p>
          <a:endParaRPr lang="en-US"/>
        </a:p>
      </dgm:t>
    </dgm:pt>
    <dgm:pt modelId="{F25F2A82-6588-43E5-8674-BA97F41A4A9B}" type="parTrans" cxnId="{985B4021-5AE9-43FF-BB8D-3C0BDF75502F}">
      <dgm:prSet/>
      <dgm:spPr/>
      <dgm:t>
        <a:bodyPr/>
        <a:lstStyle/>
        <a:p>
          <a:endParaRPr lang="en-US"/>
        </a:p>
      </dgm:t>
    </dgm:pt>
    <dgm:pt modelId="{B7E47019-EFA7-41B1-AB27-85C2F0211155}" type="sibTrans" cxnId="{985B4021-5AE9-43FF-BB8D-3C0BDF75502F}">
      <dgm:prSet/>
      <dgm:spPr/>
      <dgm:t>
        <a:bodyPr/>
        <a:lstStyle/>
        <a:p>
          <a:endParaRPr lang="en-US"/>
        </a:p>
      </dgm:t>
    </dgm:pt>
    <dgm:pt modelId="{48E47F96-9943-4F13-9672-618DE93D4577}">
      <dgm:prSet phldrT="[Text]" custFlipVert="0" custScaleX="191835" custScaleY="18016" custLinFactNeighborX="59298" custLinFactNeighborY="-31935"/>
      <dgm:spPr/>
      <dgm:t>
        <a:bodyPr/>
        <a:lstStyle/>
        <a:p>
          <a:endParaRPr lang="en-US"/>
        </a:p>
      </dgm:t>
    </dgm:pt>
    <dgm:pt modelId="{6B9B8E59-DA69-4455-AB30-6999E4A217D3}" type="parTrans" cxnId="{A06F5008-53B7-47E0-B799-807241DD321A}">
      <dgm:prSet/>
      <dgm:spPr/>
      <dgm:t>
        <a:bodyPr/>
        <a:lstStyle/>
        <a:p>
          <a:endParaRPr lang="en-US"/>
        </a:p>
      </dgm:t>
    </dgm:pt>
    <dgm:pt modelId="{E9B7E188-ACB2-41B2-82E6-DEAE27AECF76}" type="sibTrans" cxnId="{A06F5008-53B7-47E0-B799-807241DD321A}">
      <dgm:prSet/>
      <dgm:spPr/>
      <dgm:t>
        <a:bodyPr/>
        <a:lstStyle/>
        <a:p>
          <a:endParaRPr lang="en-US"/>
        </a:p>
      </dgm:t>
    </dgm:pt>
    <dgm:pt modelId="{A1C31E88-A892-48FB-8F94-F9D2351BDFFE}">
      <dgm:prSet phldrT="[Text]" custFlipVert="0" custScaleX="191835" custScaleY="18016" custLinFactNeighborX="59298" custLinFactNeighborY="-31935"/>
      <dgm:spPr/>
      <dgm:t>
        <a:bodyPr/>
        <a:lstStyle/>
        <a:p>
          <a:endParaRPr lang="en-US"/>
        </a:p>
      </dgm:t>
    </dgm:pt>
    <dgm:pt modelId="{1B497FF7-B7D6-465C-9CA7-84200BAFEC36}" type="parTrans" cxnId="{106AA293-17CC-496B-9AAA-96F21CD1362C}">
      <dgm:prSet/>
      <dgm:spPr/>
      <dgm:t>
        <a:bodyPr/>
        <a:lstStyle/>
        <a:p>
          <a:endParaRPr lang="en-US"/>
        </a:p>
      </dgm:t>
    </dgm:pt>
    <dgm:pt modelId="{AEA9DA64-217C-4558-83FF-31D519C577B8}" type="sibTrans" cxnId="{106AA293-17CC-496B-9AAA-96F21CD1362C}">
      <dgm:prSet/>
      <dgm:spPr/>
      <dgm:t>
        <a:bodyPr/>
        <a:lstStyle/>
        <a:p>
          <a:endParaRPr lang="en-US"/>
        </a:p>
      </dgm:t>
    </dgm:pt>
    <dgm:pt modelId="{B5D60C4E-B126-4233-A237-A8381C3FB421}">
      <dgm:prSet/>
      <dgm:spPr/>
      <dgm:t>
        <a:bodyPr/>
        <a:lstStyle/>
        <a:p>
          <a:endParaRPr lang="en-US"/>
        </a:p>
      </dgm:t>
    </dgm:pt>
    <dgm:pt modelId="{0A1286A3-FF1B-4FF0-AFCF-9AD111F57EC6}" type="parTrans" cxnId="{4B0A1937-BD0C-428B-AC8F-82BFF2EBE950}">
      <dgm:prSet/>
      <dgm:spPr/>
      <dgm:t>
        <a:bodyPr/>
        <a:lstStyle/>
        <a:p>
          <a:endParaRPr lang="en-US"/>
        </a:p>
      </dgm:t>
    </dgm:pt>
    <dgm:pt modelId="{88FE6AF6-118B-4794-BFBA-FF10D8E09A6F}" type="sibTrans" cxnId="{4B0A1937-BD0C-428B-AC8F-82BFF2EBE950}">
      <dgm:prSet/>
      <dgm:spPr/>
      <dgm:t>
        <a:bodyPr/>
        <a:lstStyle/>
        <a:p>
          <a:endParaRPr lang="en-US"/>
        </a:p>
      </dgm:t>
    </dgm:pt>
    <dgm:pt modelId="{2F9D05F3-45BD-4003-83CB-9C4E56080DED}" type="pres">
      <dgm:prSet presAssocID="{A9222FB9-632C-406C-8C69-9230F1EA1A90}" presName="arrowDiagram" presStyleCnt="0">
        <dgm:presLayoutVars>
          <dgm:chMax val="5"/>
          <dgm:dir/>
          <dgm:resizeHandles val="exact"/>
        </dgm:presLayoutVars>
      </dgm:prSet>
      <dgm:spPr/>
      <dgm:t>
        <a:bodyPr/>
        <a:lstStyle/>
        <a:p>
          <a:endParaRPr lang="en-US"/>
        </a:p>
      </dgm:t>
    </dgm:pt>
    <dgm:pt modelId="{27640D8A-2F46-4EF6-AA42-A52319B9855C}" type="pres">
      <dgm:prSet presAssocID="{A9222FB9-632C-406C-8C69-9230F1EA1A90}" presName="arrow" presStyleLbl="bgShp" presStyleIdx="0" presStyleCnt="1" custLinFactNeighborX="-1554" custLinFactNeighborY="-31740"/>
      <dgm:spPr/>
    </dgm:pt>
    <dgm:pt modelId="{07C3BA58-D821-4684-A0D4-C2672343D1E7}" type="pres">
      <dgm:prSet presAssocID="{A9222FB9-632C-406C-8C69-9230F1EA1A90}" presName="arrowDiagram5" presStyleCnt="0"/>
      <dgm:spPr/>
    </dgm:pt>
    <dgm:pt modelId="{C4F9D737-BFB3-45AD-B31C-E50D37672AB0}" type="pres">
      <dgm:prSet presAssocID="{252E83E6-AA87-42E2-A0ED-591FBD02B855}" presName="bullet5a" presStyleLbl="node1" presStyleIdx="0" presStyleCnt="5"/>
      <dgm:spPr/>
    </dgm:pt>
    <dgm:pt modelId="{83AB8CA1-FD14-46E0-8218-141FDEAC66CA}" type="pres">
      <dgm:prSet presAssocID="{252E83E6-AA87-42E2-A0ED-591FBD02B855}" presName="textBox5a" presStyleLbl="revTx" presStyleIdx="0" presStyleCnt="5" custFlipVert="0" custScaleX="191835" custScaleY="18016" custLinFactNeighborX="54304" custLinFactNeighborY="-36204">
        <dgm:presLayoutVars>
          <dgm:bulletEnabled val="1"/>
        </dgm:presLayoutVars>
      </dgm:prSet>
      <dgm:spPr/>
      <dgm:t>
        <a:bodyPr/>
        <a:lstStyle/>
        <a:p>
          <a:endParaRPr lang="en-US"/>
        </a:p>
      </dgm:t>
    </dgm:pt>
    <dgm:pt modelId="{CB9EE388-6015-4E6D-AF2C-E5C2166A8EDC}" type="pres">
      <dgm:prSet presAssocID="{C4866F99-D39D-49E3-87BB-39CB4C3B55D4}" presName="bullet5b" presStyleLbl="node1" presStyleIdx="1" presStyleCnt="5"/>
      <dgm:spPr/>
    </dgm:pt>
    <dgm:pt modelId="{217C3AAF-72E9-42AB-B1AF-920CA4FBAF72}" type="pres">
      <dgm:prSet presAssocID="{C4866F99-D39D-49E3-87BB-39CB4C3B55D4}" presName="textBox5b" presStyleLbl="revTx" presStyleIdx="1" presStyleCnt="5" custFlipVert="0" custScaleX="191835" custScaleY="18016" custLinFactNeighborX="59298" custLinFactNeighborY="-31935">
        <dgm:presLayoutVars>
          <dgm:bulletEnabled val="1"/>
        </dgm:presLayoutVars>
      </dgm:prSet>
      <dgm:spPr/>
      <dgm:t>
        <a:bodyPr/>
        <a:lstStyle/>
        <a:p>
          <a:endParaRPr lang="en-US"/>
        </a:p>
      </dgm:t>
    </dgm:pt>
    <dgm:pt modelId="{0340EBCE-D3EA-4B9A-96D0-A9B15F531F97}" type="pres">
      <dgm:prSet presAssocID="{6DF1FCF2-53A9-407D-853B-3C50088AF5C2}" presName="bullet5c" presStyleLbl="node1" presStyleIdx="2" presStyleCnt="5"/>
      <dgm:spPr/>
    </dgm:pt>
    <dgm:pt modelId="{9D2305A9-A25D-4C3D-9332-737309326CAD}" type="pres">
      <dgm:prSet presAssocID="{6DF1FCF2-53A9-407D-853B-3C50088AF5C2}" presName="textBox5c" presStyleLbl="revTx" presStyleIdx="2" presStyleCnt="5" custFlipVert="0" custScaleX="191835" custScaleY="18016" custLinFactNeighborX="59298" custLinFactNeighborY="-31935">
        <dgm:presLayoutVars>
          <dgm:bulletEnabled val="1"/>
        </dgm:presLayoutVars>
      </dgm:prSet>
      <dgm:spPr/>
      <dgm:t>
        <a:bodyPr/>
        <a:lstStyle/>
        <a:p>
          <a:endParaRPr lang="en-US"/>
        </a:p>
      </dgm:t>
    </dgm:pt>
    <dgm:pt modelId="{66AF7992-31C2-4EC2-9C9B-3F112807875E}" type="pres">
      <dgm:prSet presAssocID="{B3023F9B-1E3A-4A57-8043-AF52A06A98CC}" presName="bullet5d" presStyleLbl="node1" presStyleIdx="3" presStyleCnt="5"/>
      <dgm:spPr/>
    </dgm:pt>
    <dgm:pt modelId="{B7D8608E-606A-4250-B4C6-728E9F29A1F8}" type="pres">
      <dgm:prSet presAssocID="{B3023F9B-1E3A-4A57-8043-AF52A06A98CC}" presName="textBox5d" presStyleLbl="revTx" presStyleIdx="3" presStyleCnt="5" custFlipVert="0" custScaleX="191835" custScaleY="6608" custLinFactX="-31082" custLinFactNeighborX="-100000" custLinFactNeighborY="-68581">
        <dgm:presLayoutVars>
          <dgm:bulletEnabled val="1"/>
        </dgm:presLayoutVars>
      </dgm:prSet>
      <dgm:spPr/>
      <dgm:t>
        <a:bodyPr/>
        <a:lstStyle/>
        <a:p>
          <a:endParaRPr lang="en-US"/>
        </a:p>
      </dgm:t>
    </dgm:pt>
    <dgm:pt modelId="{20FE107D-DA53-4B85-993C-4F30B436393D}" type="pres">
      <dgm:prSet presAssocID="{D87B617B-F597-46C0-93A4-AA089AD415C0}" presName="bullet5e" presStyleLbl="node1" presStyleIdx="4" presStyleCnt="5"/>
      <dgm:spPr/>
    </dgm:pt>
    <dgm:pt modelId="{B7E9A94D-BB6E-4B18-8239-090AECF6DB22}" type="pres">
      <dgm:prSet presAssocID="{D87B617B-F597-46C0-93A4-AA089AD415C0}" presName="textBox5e" presStyleLbl="revTx" presStyleIdx="4" presStyleCnt="5">
        <dgm:presLayoutVars>
          <dgm:bulletEnabled val="1"/>
        </dgm:presLayoutVars>
      </dgm:prSet>
      <dgm:spPr/>
      <dgm:t>
        <a:bodyPr/>
        <a:lstStyle/>
        <a:p>
          <a:endParaRPr lang="en-US"/>
        </a:p>
      </dgm:t>
    </dgm:pt>
  </dgm:ptLst>
  <dgm:cxnLst>
    <dgm:cxn modelId="{A06F5008-53B7-47E0-B799-807241DD321A}" srcId="{A9222FB9-632C-406C-8C69-9230F1EA1A90}" destId="{48E47F96-9943-4F13-9672-618DE93D4577}" srcOrd="14" destOrd="0" parTransId="{6B9B8E59-DA69-4455-AB30-6999E4A217D3}" sibTransId="{E9B7E188-ACB2-41B2-82E6-DEAE27AECF76}"/>
    <dgm:cxn modelId="{1B7EBCDB-0ED0-45E4-BCA1-066F586C89ED}" type="presOf" srcId="{252E83E6-AA87-42E2-A0ED-591FBD02B855}" destId="{83AB8CA1-FD14-46E0-8218-141FDEAC66CA}" srcOrd="0" destOrd="0" presId="urn:microsoft.com/office/officeart/2005/8/layout/arrow2"/>
    <dgm:cxn modelId="{08E617E0-DBD5-4DB2-BBC4-C248E102BC8B}" srcId="{A9222FB9-632C-406C-8C69-9230F1EA1A90}" destId="{2246634D-87F0-47B5-BE34-D184439106FC}" srcOrd="9" destOrd="0" parTransId="{9946EC5A-8879-4689-9177-3F3B94749DC2}" sibTransId="{FBEE5B30-AAE7-4D7E-A8C6-FDB3EF5F636C}"/>
    <dgm:cxn modelId="{4B0A1937-BD0C-428B-AC8F-82BFF2EBE950}" srcId="{A9222FB9-632C-406C-8C69-9230F1EA1A90}" destId="{B5D60C4E-B126-4233-A237-A8381C3FB421}" srcOrd="16" destOrd="0" parTransId="{0A1286A3-FF1B-4FF0-AFCF-9AD111F57EC6}" sibTransId="{88FE6AF6-118B-4794-BFBA-FF10D8E09A6F}"/>
    <dgm:cxn modelId="{B4F68A08-3F03-4C93-97FE-936345E9475E}" srcId="{A9222FB9-632C-406C-8C69-9230F1EA1A90}" destId="{C4866F99-D39D-49E3-87BB-39CB4C3B55D4}" srcOrd="1" destOrd="0" parTransId="{589E6A3F-A40C-4918-82B3-16BA3A4964C6}" sibTransId="{41925FB1-43D4-44D9-BF34-97200808687B}"/>
    <dgm:cxn modelId="{C4961319-97A8-4B30-98E7-85E19415DF3A}" srcId="{A9222FB9-632C-406C-8C69-9230F1EA1A90}" destId="{FA4FE656-B764-4C41-99CB-851C0F323A47}" srcOrd="12" destOrd="0" parTransId="{5AD3B46D-2A55-45E2-9EEE-B96DF7C9A9DA}" sibTransId="{5F4572BF-098C-40D4-ABA6-DC9A7E17511A}"/>
    <dgm:cxn modelId="{8F7F6DAE-6E54-4510-99A1-0B7B554788D0}" srcId="{A9222FB9-632C-406C-8C69-9230F1EA1A90}" destId="{CE710361-4484-4E74-9EFF-F48266E2FFF4}" srcOrd="8" destOrd="0" parTransId="{DB3D5323-1E0A-417C-8C1D-E810CC8DDF3F}" sibTransId="{F89C2A14-0205-45DF-8BC8-2848519BD650}"/>
    <dgm:cxn modelId="{A03F6D89-7F87-46E1-84A1-1903BF602E9B}" srcId="{A9222FB9-632C-406C-8C69-9230F1EA1A90}" destId="{DB0E998A-CB25-41E8-A8DA-3FB24757D0C5}" srcOrd="6" destOrd="0" parTransId="{B380B6CF-5D15-482E-B418-E96C46487DE9}" sibTransId="{8456B8E9-9443-46D6-98CB-39D130090A5C}"/>
    <dgm:cxn modelId="{5DF3D3CC-D036-425F-96FF-8CE694E969AF}" type="presOf" srcId="{A9222FB9-632C-406C-8C69-9230F1EA1A90}" destId="{2F9D05F3-45BD-4003-83CB-9C4E56080DED}" srcOrd="0" destOrd="0" presId="urn:microsoft.com/office/officeart/2005/8/layout/arrow2"/>
    <dgm:cxn modelId="{61DCCBB7-6D1B-4ECF-AB77-4E442F3AFB09}" srcId="{A9222FB9-632C-406C-8C69-9230F1EA1A90}" destId="{71C3F75D-D597-4D0A-BDA4-D4E9F576A8E8}" srcOrd="10" destOrd="0" parTransId="{A7B91F9F-446C-4A6E-A9EE-CE90F80123EB}" sibTransId="{A6B6B5CC-DF86-4965-94E4-844AB36AB696}"/>
    <dgm:cxn modelId="{B0C09735-2B30-45B6-A1C2-EC61E2A5E71C}" srcId="{A9222FB9-632C-406C-8C69-9230F1EA1A90}" destId="{FB8821F8-683A-4BD5-929D-A1A6056C2831}" srcOrd="7" destOrd="0" parTransId="{AB312407-DB94-4E75-A9D6-EB2D3324184B}" sibTransId="{5796EB7B-13F5-4D45-8F73-B24628EA077A}"/>
    <dgm:cxn modelId="{70504FE9-C5F9-4479-AE70-DA55B5074B02}" srcId="{A9222FB9-632C-406C-8C69-9230F1EA1A90}" destId="{252E83E6-AA87-42E2-A0ED-591FBD02B855}" srcOrd="0" destOrd="0" parTransId="{C1CE90A0-9E9C-47EC-89C9-A4CE78DB2CFB}" sibTransId="{CEF3CC98-F41E-4A7F-A744-321A3873A9F3}"/>
    <dgm:cxn modelId="{8B49A42F-968D-4FBA-80B6-7027444292C6}" type="presOf" srcId="{D87B617B-F597-46C0-93A4-AA089AD415C0}" destId="{B7E9A94D-BB6E-4B18-8239-090AECF6DB22}" srcOrd="0" destOrd="0" presId="urn:microsoft.com/office/officeart/2005/8/layout/arrow2"/>
    <dgm:cxn modelId="{3268EF34-3D6E-4023-B8FE-6BA052559F94}" type="presOf" srcId="{B3023F9B-1E3A-4A57-8043-AF52A06A98CC}" destId="{B7D8608E-606A-4250-B4C6-728E9F29A1F8}" srcOrd="0" destOrd="0" presId="urn:microsoft.com/office/officeart/2005/8/layout/arrow2"/>
    <dgm:cxn modelId="{52700AFB-CF4F-4B90-B5C9-F5F6C9EBB917}" srcId="{A9222FB9-632C-406C-8C69-9230F1EA1A90}" destId="{B3023F9B-1E3A-4A57-8043-AF52A06A98CC}" srcOrd="3" destOrd="0" parTransId="{3AC7DC55-DC11-4423-B96E-580B4EDBFAAE}" sibTransId="{78A359A6-A363-454D-94B0-B1A9FCAEA8E8}"/>
    <dgm:cxn modelId="{B719DA67-13C1-408E-9B08-B0EE65F903C0}" srcId="{A9222FB9-632C-406C-8C69-9230F1EA1A90}" destId="{8B18DF1E-B89C-49C2-A0BE-CC42DE6D7803}" srcOrd="5" destOrd="0" parTransId="{03F5D72A-D230-4EE6-A689-616F3171EB2B}" sibTransId="{60A83C6F-7FCD-4085-8C6F-2E3DEE74B785}"/>
    <dgm:cxn modelId="{B7C5F39D-0FF2-4D6D-8725-0F9CB8FD2CAF}" srcId="{A9222FB9-632C-406C-8C69-9230F1EA1A90}" destId="{1369C5B6-FA1B-4F41-93E6-74D1928FEBCD}" srcOrd="11" destOrd="0" parTransId="{939478A3-8313-416C-8241-877D97A6FEAE}" sibTransId="{B133E0C3-A53B-4D55-A798-58470916C459}"/>
    <dgm:cxn modelId="{C8053629-4F34-4348-BCDD-C0DC28AC366E}" srcId="{A9222FB9-632C-406C-8C69-9230F1EA1A90}" destId="{D87B617B-F597-46C0-93A4-AA089AD415C0}" srcOrd="4" destOrd="0" parTransId="{19A53662-378C-481C-A0FD-C66A70A8B033}" sibTransId="{E9C64B15-9A34-470E-9740-F34B7420C01D}"/>
    <dgm:cxn modelId="{BA98201C-82F7-4DA2-A9D5-849707134AD4}" type="presOf" srcId="{6DF1FCF2-53A9-407D-853B-3C50088AF5C2}" destId="{9D2305A9-A25D-4C3D-9332-737309326CAD}" srcOrd="0" destOrd="0" presId="urn:microsoft.com/office/officeart/2005/8/layout/arrow2"/>
    <dgm:cxn modelId="{106AA293-17CC-496B-9AAA-96F21CD1362C}" srcId="{A9222FB9-632C-406C-8C69-9230F1EA1A90}" destId="{A1C31E88-A892-48FB-8F94-F9D2351BDFFE}" srcOrd="15" destOrd="0" parTransId="{1B497FF7-B7D6-465C-9CA7-84200BAFEC36}" sibTransId="{AEA9DA64-217C-4558-83FF-31D519C577B8}"/>
    <dgm:cxn modelId="{63639CE2-5814-47FB-B54D-BFB5D98B9CA0}" srcId="{A9222FB9-632C-406C-8C69-9230F1EA1A90}" destId="{6DF1FCF2-53A9-407D-853B-3C50088AF5C2}" srcOrd="2" destOrd="0" parTransId="{60AB14D6-21A2-4A9A-AF3A-558D95A76067}" sibTransId="{FACB38ED-1EBB-4529-8D48-83141E0DD59C}"/>
    <dgm:cxn modelId="{1D75D107-74A2-44EA-829E-378D39F37D2A}" type="presOf" srcId="{C4866F99-D39D-49E3-87BB-39CB4C3B55D4}" destId="{217C3AAF-72E9-42AB-B1AF-920CA4FBAF72}" srcOrd="0" destOrd="0" presId="urn:microsoft.com/office/officeart/2005/8/layout/arrow2"/>
    <dgm:cxn modelId="{985B4021-5AE9-43FF-BB8D-3C0BDF75502F}" srcId="{A9222FB9-632C-406C-8C69-9230F1EA1A90}" destId="{EB7A4539-89CC-4A0D-BBBC-19DC18EA6D0E}" srcOrd="13" destOrd="0" parTransId="{F25F2A82-6588-43E5-8674-BA97F41A4A9B}" sibTransId="{B7E47019-EFA7-41B1-AB27-85C2F0211155}"/>
    <dgm:cxn modelId="{98A2F8F0-678E-48DF-99D0-3ACABC3C2968}" type="presParOf" srcId="{2F9D05F3-45BD-4003-83CB-9C4E56080DED}" destId="{27640D8A-2F46-4EF6-AA42-A52319B9855C}" srcOrd="0" destOrd="0" presId="urn:microsoft.com/office/officeart/2005/8/layout/arrow2"/>
    <dgm:cxn modelId="{AD391C4E-7785-4289-A3A8-3CD0DBE0C314}" type="presParOf" srcId="{2F9D05F3-45BD-4003-83CB-9C4E56080DED}" destId="{07C3BA58-D821-4684-A0D4-C2672343D1E7}" srcOrd="1" destOrd="0" presId="urn:microsoft.com/office/officeart/2005/8/layout/arrow2"/>
    <dgm:cxn modelId="{E2F9D88E-B18F-4ECB-8EA4-3EEC1BA578C2}" type="presParOf" srcId="{07C3BA58-D821-4684-A0D4-C2672343D1E7}" destId="{C4F9D737-BFB3-45AD-B31C-E50D37672AB0}" srcOrd="0" destOrd="0" presId="urn:microsoft.com/office/officeart/2005/8/layout/arrow2"/>
    <dgm:cxn modelId="{98A9D40A-CB81-47D9-833B-A329AF939CF5}" type="presParOf" srcId="{07C3BA58-D821-4684-A0D4-C2672343D1E7}" destId="{83AB8CA1-FD14-46E0-8218-141FDEAC66CA}" srcOrd="1" destOrd="0" presId="urn:microsoft.com/office/officeart/2005/8/layout/arrow2"/>
    <dgm:cxn modelId="{496BC7DF-90ED-49E3-9615-45125CEE4108}" type="presParOf" srcId="{07C3BA58-D821-4684-A0D4-C2672343D1E7}" destId="{CB9EE388-6015-4E6D-AF2C-E5C2166A8EDC}" srcOrd="2" destOrd="0" presId="urn:microsoft.com/office/officeart/2005/8/layout/arrow2"/>
    <dgm:cxn modelId="{76821841-8962-43A8-8823-699DD02192E4}" type="presParOf" srcId="{07C3BA58-D821-4684-A0D4-C2672343D1E7}" destId="{217C3AAF-72E9-42AB-B1AF-920CA4FBAF72}" srcOrd="3" destOrd="0" presId="urn:microsoft.com/office/officeart/2005/8/layout/arrow2"/>
    <dgm:cxn modelId="{0A1573D1-CDF2-4908-A4A2-0C5A102B3442}" type="presParOf" srcId="{07C3BA58-D821-4684-A0D4-C2672343D1E7}" destId="{0340EBCE-D3EA-4B9A-96D0-A9B15F531F97}" srcOrd="4" destOrd="0" presId="urn:microsoft.com/office/officeart/2005/8/layout/arrow2"/>
    <dgm:cxn modelId="{73C16D37-C8FF-4697-8C29-8386B0A97CF6}" type="presParOf" srcId="{07C3BA58-D821-4684-A0D4-C2672343D1E7}" destId="{9D2305A9-A25D-4C3D-9332-737309326CAD}" srcOrd="5" destOrd="0" presId="urn:microsoft.com/office/officeart/2005/8/layout/arrow2"/>
    <dgm:cxn modelId="{49E7E9F2-2881-41C9-8B5E-3418866D3CA0}" type="presParOf" srcId="{07C3BA58-D821-4684-A0D4-C2672343D1E7}" destId="{66AF7992-31C2-4EC2-9C9B-3F112807875E}" srcOrd="6" destOrd="0" presId="urn:microsoft.com/office/officeart/2005/8/layout/arrow2"/>
    <dgm:cxn modelId="{7376B693-210A-4BEA-AADF-164742AF7A9E}" type="presParOf" srcId="{07C3BA58-D821-4684-A0D4-C2672343D1E7}" destId="{B7D8608E-606A-4250-B4C6-728E9F29A1F8}" srcOrd="7" destOrd="0" presId="urn:microsoft.com/office/officeart/2005/8/layout/arrow2"/>
    <dgm:cxn modelId="{307B8B5D-3BC8-4B9C-9AF7-EE3EA0F9439B}" type="presParOf" srcId="{07C3BA58-D821-4684-A0D4-C2672343D1E7}" destId="{20FE107D-DA53-4B85-993C-4F30B436393D}" srcOrd="8" destOrd="0" presId="urn:microsoft.com/office/officeart/2005/8/layout/arrow2"/>
    <dgm:cxn modelId="{8115DB85-91CB-434C-B989-DDBC946BDE76}" type="presParOf" srcId="{07C3BA58-D821-4684-A0D4-C2672343D1E7}" destId="{B7E9A94D-BB6E-4B18-8239-090AECF6DB22}"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F145A8-FD1C-44AA-AD31-59F455B46CF0}"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4CAFBCB3-FE82-46E4-AB6D-07A57D76C382}">
      <dgm:prSet phldrT="[Text]"/>
      <dgm:spPr/>
      <dgm:t>
        <a:bodyPr/>
        <a:lstStyle/>
        <a:p>
          <a:r>
            <a:rPr lang="en-US" dirty="0" smtClean="0"/>
            <a:t>BASKETBALL</a:t>
          </a:r>
          <a:endParaRPr lang="en-US" dirty="0"/>
        </a:p>
      </dgm:t>
    </dgm:pt>
    <dgm:pt modelId="{C9865930-E939-428A-A26B-FE813AC6E90E}" type="parTrans" cxnId="{76085241-9078-4C80-8802-48E50C96F744}">
      <dgm:prSet/>
      <dgm:spPr/>
      <dgm:t>
        <a:bodyPr/>
        <a:lstStyle/>
        <a:p>
          <a:endParaRPr lang="en-US"/>
        </a:p>
      </dgm:t>
    </dgm:pt>
    <dgm:pt modelId="{AF9E2631-1D78-4C20-816D-22F7B3AD34A5}" type="sibTrans" cxnId="{76085241-9078-4C80-8802-48E50C96F744}">
      <dgm:prSet/>
      <dgm:spPr/>
      <dgm:t>
        <a:bodyPr/>
        <a:lstStyle/>
        <a:p>
          <a:r>
            <a:rPr lang="en-US" dirty="0" smtClean="0"/>
            <a:t>VOLLEYBALL</a:t>
          </a:r>
          <a:endParaRPr lang="en-US" dirty="0"/>
        </a:p>
      </dgm:t>
    </dgm:pt>
    <dgm:pt modelId="{5027A6CD-07AF-48C9-B154-4536D6DB3CA4}">
      <dgm:prSet phldrT="[Text]"/>
      <dgm:spPr/>
      <dgm:t>
        <a:bodyPr/>
        <a:lstStyle/>
        <a:p>
          <a:endParaRPr lang="en-US" dirty="0"/>
        </a:p>
      </dgm:t>
    </dgm:pt>
    <dgm:pt modelId="{06704B13-DB93-4FB7-9CE1-E6F78382D918}" type="parTrans" cxnId="{74BDE79B-6286-48CC-B06B-72129B07F364}">
      <dgm:prSet/>
      <dgm:spPr/>
      <dgm:t>
        <a:bodyPr/>
        <a:lstStyle/>
        <a:p>
          <a:endParaRPr lang="en-US"/>
        </a:p>
      </dgm:t>
    </dgm:pt>
    <dgm:pt modelId="{7F3A208C-FCAD-4891-88B0-C5458004EF09}" type="sibTrans" cxnId="{74BDE79B-6286-48CC-B06B-72129B07F364}">
      <dgm:prSet/>
      <dgm:spPr/>
      <dgm:t>
        <a:bodyPr/>
        <a:lstStyle/>
        <a:p>
          <a:endParaRPr lang="en-US"/>
        </a:p>
      </dgm:t>
    </dgm:pt>
    <dgm:pt modelId="{9F96D879-243F-49D6-ACCE-7E7340EDFB4E}">
      <dgm:prSet phldrT="[Text]" custT="1"/>
      <dgm:spPr/>
      <dgm:t>
        <a:bodyPr/>
        <a:lstStyle/>
        <a:p>
          <a:r>
            <a:rPr lang="en-US" sz="1050" dirty="0" smtClean="0"/>
            <a:t>BADMINTON</a:t>
          </a:r>
          <a:endParaRPr lang="en-US" sz="1050" dirty="0"/>
        </a:p>
      </dgm:t>
    </dgm:pt>
    <dgm:pt modelId="{A1334288-63CC-4458-873D-982976FBF95C}" type="parTrans" cxnId="{588ED08F-F461-4AB7-8FDE-C943D42F2C59}">
      <dgm:prSet/>
      <dgm:spPr/>
      <dgm:t>
        <a:bodyPr/>
        <a:lstStyle/>
        <a:p>
          <a:endParaRPr lang="en-US"/>
        </a:p>
      </dgm:t>
    </dgm:pt>
    <dgm:pt modelId="{4AA69139-0DE7-4ED6-8E29-4444F501F527}" type="sibTrans" cxnId="{588ED08F-F461-4AB7-8FDE-C943D42F2C59}">
      <dgm:prSet/>
      <dgm:spPr/>
      <dgm:t>
        <a:bodyPr/>
        <a:lstStyle/>
        <a:p>
          <a:r>
            <a:rPr lang="en-US" dirty="0" smtClean="0"/>
            <a:t>TRACK AND FIELD</a:t>
          </a:r>
          <a:endParaRPr lang="en-US" dirty="0"/>
        </a:p>
      </dgm:t>
    </dgm:pt>
    <dgm:pt modelId="{00E3FC94-A03D-404C-96BC-BE24A315C860}">
      <dgm:prSet phldrT="[Text]" phldr="1"/>
      <dgm:spPr/>
      <dgm:t>
        <a:bodyPr/>
        <a:lstStyle/>
        <a:p>
          <a:endParaRPr lang="en-US" dirty="0"/>
        </a:p>
      </dgm:t>
    </dgm:pt>
    <dgm:pt modelId="{0AC0861C-49BC-46D6-B837-FBE20A833347}" type="parTrans" cxnId="{43E1C440-C76F-4C3C-A80D-2BF51324EE22}">
      <dgm:prSet/>
      <dgm:spPr/>
      <dgm:t>
        <a:bodyPr/>
        <a:lstStyle/>
        <a:p>
          <a:endParaRPr lang="en-US"/>
        </a:p>
      </dgm:t>
    </dgm:pt>
    <dgm:pt modelId="{360F5B1E-2424-4F72-AD1E-C803550A890B}" type="sibTrans" cxnId="{43E1C440-C76F-4C3C-A80D-2BF51324EE22}">
      <dgm:prSet/>
      <dgm:spPr/>
      <dgm:t>
        <a:bodyPr/>
        <a:lstStyle/>
        <a:p>
          <a:endParaRPr lang="en-US"/>
        </a:p>
      </dgm:t>
    </dgm:pt>
    <dgm:pt modelId="{CE933F0B-7BCB-4FF9-9D11-8A074198314E}">
      <dgm:prSet phldrT="[Text]"/>
      <dgm:spPr/>
      <dgm:t>
        <a:bodyPr/>
        <a:lstStyle/>
        <a:p>
          <a:r>
            <a:rPr lang="en-US" dirty="0" smtClean="0"/>
            <a:t>ARCHERY</a:t>
          </a:r>
          <a:endParaRPr lang="en-US" dirty="0"/>
        </a:p>
      </dgm:t>
    </dgm:pt>
    <dgm:pt modelId="{C38BB802-9A9B-431B-923F-DB2C65B978CC}" type="parTrans" cxnId="{A83BF6BA-145E-4496-BD92-FAA1B14117B8}">
      <dgm:prSet/>
      <dgm:spPr/>
      <dgm:t>
        <a:bodyPr/>
        <a:lstStyle/>
        <a:p>
          <a:endParaRPr lang="en-US"/>
        </a:p>
      </dgm:t>
    </dgm:pt>
    <dgm:pt modelId="{202B677B-F645-42A9-BE21-ED384B13E3D1}" type="sibTrans" cxnId="{A83BF6BA-145E-4496-BD92-FAA1B14117B8}">
      <dgm:prSet/>
      <dgm:spPr/>
      <dgm:t>
        <a:bodyPr/>
        <a:lstStyle/>
        <a:p>
          <a:r>
            <a:rPr lang="en-US" dirty="0" smtClean="0"/>
            <a:t>CROSS COUNTRY</a:t>
          </a:r>
          <a:endParaRPr lang="en-US" dirty="0"/>
        </a:p>
      </dgm:t>
    </dgm:pt>
    <dgm:pt modelId="{6A128339-DD4A-4138-9491-AB38EF568CD1}">
      <dgm:prSet phldrT="[Text]" phldr="1"/>
      <dgm:spPr/>
      <dgm:t>
        <a:bodyPr/>
        <a:lstStyle/>
        <a:p>
          <a:endParaRPr lang="en-US" dirty="0"/>
        </a:p>
      </dgm:t>
    </dgm:pt>
    <dgm:pt modelId="{CF30AAB6-36E3-4841-B568-4610BF34B789}" type="parTrans" cxnId="{0A541E24-44F0-44FF-932F-5F5AF522EBD8}">
      <dgm:prSet/>
      <dgm:spPr/>
      <dgm:t>
        <a:bodyPr/>
        <a:lstStyle/>
        <a:p>
          <a:endParaRPr lang="en-US"/>
        </a:p>
      </dgm:t>
    </dgm:pt>
    <dgm:pt modelId="{0B6E0F84-9BF6-4B25-9CB3-48D9693D715C}" type="sibTrans" cxnId="{0A541E24-44F0-44FF-932F-5F5AF522EBD8}">
      <dgm:prSet/>
      <dgm:spPr/>
      <dgm:t>
        <a:bodyPr/>
        <a:lstStyle/>
        <a:p>
          <a:endParaRPr lang="en-US"/>
        </a:p>
      </dgm:t>
    </dgm:pt>
    <dgm:pt modelId="{BA5EA594-7999-43F5-BE39-917261258C6D}">
      <dgm:prSet/>
      <dgm:spPr/>
      <dgm:t>
        <a:bodyPr/>
        <a:lstStyle/>
        <a:p>
          <a:r>
            <a:rPr lang="en-US" dirty="0" smtClean="0"/>
            <a:t>BASEBALL</a:t>
          </a:r>
          <a:endParaRPr lang="en-US" dirty="0"/>
        </a:p>
      </dgm:t>
    </dgm:pt>
    <dgm:pt modelId="{1A7FB557-BDBA-42A9-9BB5-AFB88E85D8F9}" type="parTrans" cxnId="{A97C7703-0A86-4386-8D26-75F27770856B}">
      <dgm:prSet/>
      <dgm:spPr/>
      <dgm:t>
        <a:bodyPr/>
        <a:lstStyle/>
        <a:p>
          <a:endParaRPr lang="en-US"/>
        </a:p>
      </dgm:t>
    </dgm:pt>
    <dgm:pt modelId="{D805F845-3FC5-47C7-83E1-6DD4270325FC}" type="sibTrans" cxnId="{A97C7703-0A86-4386-8D26-75F27770856B}">
      <dgm:prSet/>
      <dgm:spPr/>
      <dgm:t>
        <a:bodyPr/>
        <a:lstStyle/>
        <a:p>
          <a:r>
            <a:rPr lang="en-US" dirty="0" smtClean="0"/>
            <a:t>INTRAMURALS</a:t>
          </a:r>
          <a:endParaRPr lang="en-US" dirty="0"/>
        </a:p>
      </dgm:t>
    </dgm:pt>
    <dgm:pt modelId="{8F830B80-BF19-48E1-BE9D-19C1922EC8A3}" type="pres">
      <dgm:prSet presAssocID="{10F145A8-FD1C-44AA-AD31-59F455B46CF0}" presName="Name0" presStyleCnt="0">
        <dgm:presLayoutVars>
          <dgm:chMax/>
          <dgm:chPref/>
          <dgm:dir/>
          <dgm:animLvl val="lvl"/>
        </dgm:presLayoutVars>
      </dgm:prSet>
      <dgm:spPr/>
      <dgm:t>
        <a:bodyPr/>
        <a:lstStyle/>
        <a:p>
          <a:endParaRPr lang="en-US"/>
        </a:p>
      </dgm:t>
    </dgm:pt>
    <dgm:pt modelId="{CE082A6A-7A81-4228-8891-33A515C4C50B}" type="pres">
      <dgm:prSet presAssocID="{4CAFBCB3-FE82-46E4-AB6D-07A57D76C382}" presName="composite" presStyleCnt="0"/>
      <dgm:spPr/>
    </dgm:pt>
    <dgm:pt modelId="{952FEC83-2A94-4206-BEDB-3B47737F2FFE}" type="pres">
      <dgm:prSet presAssocID="{4CAFBCB3-FE82-46E4-AB6D-07A57D76C382}" presName="Parent1" presStyleLbl="node1" presStyleIdx="0" presStyleCnt="8">
        <dgm:presLayoutVars>
          <dgm:chMax val="1"/>
          <dgm:chPref val="1"/>
          <dgm:bulletEnabled val="1"/>
        </dgm:presLayoutVars>
      </dgm:prSet>
      <dgm:spPr/>
      <dgm:t>
        <a:bodyPr/>
        <a:lstStyle/>
        <a:p>
          <a:endParaRPr lang="en-US"/>
        </a:p>
      </dgm:t>
    </dgm:pt>
    <dgm:pt modelId="{55D5DFFB-0681-4C52-AEE5-892D342FC7B8}" type="pres">
      <dgm:prSet presAssocID="{4CAFBCB3-FE82-46E4-AB6D-07A57D76C382}" presName="Childtext1" presStyleLbl="revTx" presStyleIdx="0" presStyleCnt="4">
        <dgm:presLayoutVars>
          <dgm:chMax val="0"/>
          <dgm:chPref val="0"/>
          <dgm:bulletEnabled val="1"/>
        </dgm:presLayoutVars>
      </dgm:prSet>
      <dgm:spPr/>
      <dgm:t>
        <a:bodyPr/>
        <a:lstStyle/>
        <a:p>
          <a:endParaRPr lang="en-US"/>
        </a:p>
      </dgm:t>
    </dgm:pt>
    <dgm:pt modelId="{CD2D6F50-07F8-43B7-B805-F9D77824721F}" type="pres">
      <dgm:prSet presAssocID="{4CAFBCB3-FE82-46E4-AB6D-07A57D76C382}" presName="BalanceSpacing" presStyleCnt="0"/>
      <dgm:spPr/>
    </dgm:pt>
    <dgm:pt modelId="{5040BE7B-CAD7-4D5E-A59E-B70D6A27F635}" type="pres">
      <dgm:prSet presAssocID="{4CAFBCB3-FE82-46E4-AB6D-07A57D76C382}" presName="BalanceSpacing1" presStyleCnt="0"/>
      <dgm:spPr/>
    </dgm:pt>
    <dgm:pt modelId="{5FA0C69A-C4B6-4E16-A4E5-C31162B84E4E}" type="pres">
      <dgm:prSet presAssocID="{AF9E2631-1D78-4C20-816D-22F7B3AD34A5}" presName="Accent1Text" presStyleLbl="node1" presStyleIdx="1" presStyleCnt="8"/>
      <dgm:spPr/>
      <dgm:t>
        <a:bodyPr/>
        <a:lstStyle/>
        <a:p>
          <a:endParaRPr lang="en-US"/>
        </a:p>
      </dgm:t>
    </dgm:pt>
    <dgm:pt modelId="{F10F0D91-2C8D-454B-A2CB-2E0240586B6E}" type="pres">
      <dgm:prSet presAssocID="{AF9E2631-1D78-4C20-816D-22F7B3AD34A5}" presName="spaceBetweenRectangles" presStyleCnt="0"/>
      <dgm:spPr/>
    </dgm:pt>
    <dgm:pt modelId="{34BCB43E-21D1-4F25-A08A-7D99951C68C7}" type="pres">
      <dgm:prSet presAssocID="{9F96D879-243F-49D6-ACCE-7E7340EDFB4E}" presName="composite" presStyleCnt="0"/>
      <dgm:spPr/>
    </dgm:pt>
    <dgm:pt modelId="{30E4523F-5849-49B4-9BC5-C1ABB00ABCC6}" type="pres">
      <dgm:prSet presAssocID="{9F96D879-243F-49D6-ACCE-7E7340EDFB4E}" presName="Parent1" presStyleLbl="node1" presStyleIdx="2" presStyleCnt="8" custScaleX="115150">
        <dgm:presLayoutVars>
          <dgm:chMax val="1"/>
          <dgm:chPref val="1"/>
          <dgm:bulletEnabled val="1"/>
        </dgm:presLayoutVars>
      </dgm:prSet>
      <dgm:spPr/>
      <dgm:t>
        <a:bodyPr/>
        <a:lstStyle/>
        <a:p>
          <a:endParaRPr lang="en-US"/>
        </a:p>
      </dgm:t>
    </dgm:pt>
    <dgm:pt modelId="{555650F4-011E-4E01-8C7E-A3C9E3A960B3}" type="pres">
      <dgm:prSet presAssocID="{9F96D879-243F-49D6-ACCE-7E7340EDFB4E}" presName="Childtext1" presStyleLbl="revTx" presStyleIdx="1" presStyleCnt="4">
        <dgm:presLayoutVars>
          <dgm:chMax val="0"/>
          <dgm:chPref val="0"/>
          <dgm:bulletEnabled val="1"/>
        </dgm:presLayoutVars>
      </dgm:prSet>
      <dgm:spPr/>
      <dgm:t>
        <a:bodyPr/>
        <a:lstStyle/>
        <a:p>
          <a:endParaRPr lang="en-US"/>
        </a:p>
      </dgm:t>
    </dgm:pt>
    <dgm:pt modelId="{E6B5B5ED-3257-42C6-A19C-24C2D6960369}" type="pres">
      <dgm:prSet presAssocID="{9F96D879-243F-49D6-ACCE-7E7340EDFB4E}" presName="BalanceSpacing" presStyleCnt="0"/>
      <dgm:spPr/>
    </dgm:pt>
    <dgm:pt modelId="{35296253-33CB-492B-B050-43F17A77E951}" type="pres">
      <dgm:prSet presAssocID="{9F96D879-243F-49D6-ACCE-7E7340EDFB4E}" presName="BalanceSpacing1" presStyleCnt="0"/>
      <dgm:spPr/>
    </dgm:pt>
    <dgm:pt modelId="{7B1BF922-73CC-4FDC-AD29-E7505895C206}" type="pres">
      <dgm:prSet presAssocID="{4AA69139-0DE7-4ED6-8E29-4444F501F527}" presName="Accent1Text" presStyleLbl="node1" presStyleIdx="3" presStyleCnt="8" custLinFactNeighborX="9388" custLinFactNeighborY="908"/>
      <dgm:spPr/>
      <dgm:t>
        <a:bodyPr/>
        <a:lstStyle/>
        <a:p>
          <a:endParaRPr lang="en-US"/>
        </a:p>
      </dgm:t>
    </dgm:pt>
    <dgm:pt modelId="{E2957013-1601-4E22-BA83-AE7A74B178BF}" type="pres">
      <dgm:prSet presAssocID="{4AA69139-0DE7-4ED6-8E29-4444F501F527}" presName="spaceBetweenRectangles" presStyleCnt="0"/>
      <dgm:spPr/>
    </dgm:pt>
    <dgm:pt modelId="{182E534A-3C5B-407E-93DF-C053452D67BA}" type="pres">
      <dgm:prSet presAssocID="{BA5EA594-7999-43F5-BE39-917261258C6D}" presName="composite" presStyleCnt="0"/>
      <dgm:spPr/>
    </dgm:pt>
    <dgm:pt modelId="{0E384866-9762-40E4-AE1E-D9089FFF3A13}" type="pres">
      <dgm:prSet presAssocID="{BA5EA594-7999-43F5-BE39-917261258C6D}" presName="Parent1" presStyleLbl="node1" presStyleIdx="4" presStyleCnt="8">
        <dgm:presLayoutVars>
          <dgm:chMax val="1"/>
          <dgm:chPref val="1"/>
          <dgm:bulletEnabled val="1"/>
        </dgm:presLayoutVars>
      </dgm:prSet>
      <dgm:spPr/>
      <dgm:t>
        <a:bodyPr/>
        <a:lstStyle/>
        <a:p>
          <a:endParaRPr lang="en-US"/>
        </a:p>
      </dgm:t>
    </dgm:pt>
    <dgm:pt modelId="{115BE74E-9EB0-4A24-85B4-F27DC9B04574}" type="pres">
      <dgm:prSet presAssocID="{BA5EA594-7999-43F5-BE39-917261258C6D}" presName="Childtext1" presStyleLbl="revTx" presStyleIdx="2" presStyleCnt="4">
        <dgm:presLayoutVars>
          <dgm:chMax val="0"/>
          <dgm:chPref val="0"/>
          <dgm:bulletEnabled val="1"/>
        </dgm:presLayoutVars>
      </dgm:prSet>
      <dgm:spPr/>
    </dgm:pt>
    <dgm:pt modelId="{F2238A68-A24F-4670-8EBD-D9B630523604}" type="pres">
      <dgm:prSet presAssocID="{BA5EA594-7999-43F5-BE39-917261258C6D}" presName="BalanceSpacing" presStyleCnt="0"/>
      <dgm:spPr/>
    </dgm:pt>
    <dgm:pt modelId="{7B476F77-1E79-44DE-8781-A7DB65A1D409}" type="pres">
      <dgm:prSet presAssocID="{BA5EA594-7999-43F5-BE39-917261258C6D}" presName="BalanceSpacing1" presStyleCnt="0"/>
      <dgm:spPr/>
    </dgm:pt>
    <dgm:pt modelId="{CF48A2F3-CDE8-454F-808D-44810921E1C9}" type="pres">
      <dgm:prSet presAssocID="{D805F845-3FC5-47C7-83E1-6DD4270325FC}" presName="Accent1Text" presStyleLbl="node1" presStyleIdx="5" presStyleCnt="8"/>
      <dgm:spPr/>
      <dgm:t>
        <a:bodyPr/>
        <a:lstStyle/>
        <a:p>
          <a:endParaRPr lang="en-US"/>
        </a:p>
      </dgm:t>
    </dgm:pt>
    <dgm:pt modelId="{A0FC0725-1EA1-480F-9E6C-8A5545525973}" type="pres">
      <dgm:prSet presAssocID="{D805F845-3FC5-47C7-83E1-6DD4270325FC}" presName="spaceBetweenRectangles" presStyleCnt="0"/>
      <dgm:spPr/>
    </dgm:pt>
    <dgm:pt modelId="{7D10A619-014C-42D1-B1E4-1207C876B34B}" type="pres">
      <dgm:prSet presAssocID="{CE933F0B-7BCB-4FF9-9D11-8A074198314E}" presName="composite" presStyleCnt="0"/>
      <dgm:spPr/>
    </dgm:pt>
    <dgm:pt modelId="{0AE97653-0377-48EC-A095-6B63CC1E6781}" type="pres">
      <dgm:prSet presAssocID="{CE933F0B-7BCB-4FF9-9D11-8A074198314E}" presName="Parent1" presStyleLbl="node1" presStyleIdx="6" presStyleCnt="8">
        <dgm:presLayoutVars>
          <dgm:chMax val="1"/>
          <dgm:chPref val="1"/>
          <dgm:bulletEnabled val="1"/>
        </dgm:presLayoutVars>
      </dgm:prSet>
      <dgm:spPr/>
      <dgm:t>
        <a:bodyPr/>
        <a:lstStyle/>
        <a:p>
          <a:endParaRPr lang="en-US"/>
        </a:p>
      </dgm:t>
    </dgm:pt>
    <dgm:pt modelId="{30E3C1AB-1AF0-4310-ABD4-5C6230240E7E}" type="pres">
      <dgm:prSet presAssocID="{CE933F0B-7BCB-4FF9-9D11-8A074198314E}" presName="Childtext1" presStyleLbl="revTx" presStyleIdx="3" presStyleCnt="4">
        <dgm:presLayoutVars>
          <dgm:chMax val="0"/>
          <dgm:chPref val="0"/>
          <dgm:bulletEnabled val="1"/>
        </dgm:presLayoutVars>
      </dgm:prSet>
      <dgm:spPr/>
      <dgm:t>
        <a:bodyPr/>
        <a:lstStyle/>
        <a:p>
          <a:endParaRPr lang="en-US"/>
        </a:p>
      </dgm:t>
    </dgm:pt>
    <dgm:pt modelId="{1CBAF1E1-2B0D-43BE-9AAE-80AAF537DEF7}" type="pres">
      <dgm:prSet presAssocID="{CE933F0B-7BCB-4FF9-9D11-8A074198314E}" presName="BalanceSpacing" presStyleCnt="0"/>
      <dgm:spPr/>
    </dgm:pt>
    <dgm:pt modelId="{1BCD11F8-B5FD-4BB6-A5B9-5FA54280EB59}" type="pres">
      <dgm:prSet presAssocID="{CE933F0B-7BCB-4FF9-9D11-8A074198314E}" presName="BalanceSpacing1" presStyleCnt="0"/>
      <dgm:spPr/>
    </dgm:pt>
    <dgm:pt modelId="{E2FACE28-DD30-43D0-906A-0D3C58CC8B56}" type="pres">
      <dgm:prSet presAssocID="{202B677B-F645-42A9-BE21-ED384B13E3D1}" presName="Accent1Text" presStyleLbl="node1" presStyleIdx="7" presStyleCnt="8"/>
      <dgm:spPr/>
      <dgm:t>
        <a:bodyPr/>
        <a:lstStyle/>
        <a:p>
          <a:endParaRPr lang="en-US"/>
        </a:p>
      </dgm:t>
    </dgm:pt>
  </dgm:ptLst>
  <dgm:cxnLst>
    <dgm:cxn modelId="{1A4722F5-3F76-45CF-818F-127E55A7296B}" type="presOf" srcId="{5027A6CD-07AF-48C9-B154-4536D6DB3CA4}" destId="{55D5DFFB-0681-4C52-AEE5-892D342FC7B8}" srcOrd="0" destOrd="0" presId="urn:microsoft.com/office/officeart/2008/layout/AlternatingHexagons"/>
    <dgm:cxn modelId="{588ED08F-F461-4AB7-8FDE-C943D42F2C59}" srcId="{10F145A8-FD1C-44AA-AD31-59F455B46CF0}" destId="{9F96D879-243F-49D6-ACCE-7E7340EDFB4E}" srcOrd="1" destOrd="0" parTransId="{A1334288-63CC-4458-873D-982976FBF95C}" sibTransId="{4AA69139-0DE7-4ED6-8E29-4444F501F527}"/>
    <dgm:cxn modelId="{67ED3497-3B63-485D-ADF2-B71EAC282267}" type="presOf" srcId="{10F145A8-FD1C-44AA-AD31-59F455B46CF0}" destId="{8F830B80-BF19-48E1-BE9D-19C1922EC8A3}" srcOrd="0" destOrd="0" presId="urn:microsoft.com/office/officeart/2008/layout/AlternatingHexagons"/>
    <dgm:cxn modelId="{76085241-9078-4C80-8802-48E50C96F744}" srcId="{10F145A8-FD1C-44AA-AD31-59F455B46CF0}" destId="{4CAFBCB3-FE82-46E4-AB6D-07A57D76C382}" srcOrd="0" destOrd="0" parTransId="{C9865930-E939-428A-A26B-FE813AC6E90E}" sibTransId="{AF9E2631-1D78-4C20-816D-22F7B3AD34A5}"/>
    <dgm:cxn modelId="{0BECD2AF-BB91-4595-AA95-701651F3CA08}" type="presOf" srcId="{4CAFBCB3-FE82-46E4-AB6D-07A57D76C382}" destId="{952FEC83-2A94-4206-BEDB-3B47737F2FFE}" srcOrd="0" destOrd="0" presId="urn:microsoft.com/office/officeart/2008/layout/AlternatingHexagons"/>
    <dgm:cxn modelId="{43E1C440-C76F-4C3C-A80D-2BF51324EE22}" srcId="{9F96D879-243F-49D6-ACCE-7E7340EDFB4E}" destId="{00E3FC94-A03D-404C-96BC-BE24A315C860}" srcOrd="0" destOrd="0" parTransId="{0AC0861C-49BC-46D6-B837-FBE20A833347}" sibTransId="{360F5B1E-2424-4F72-AD1E-C803550A890B}"/>
    <dgm:cxn modelId="{A97C7703-0A86-4386-8D26-75F27770856B}" srcId="{10F145A8-FD1C-44AA-AD31-59F455B46CF0}" destId="{BA5EA594-7999-43F5-BE39-917261258C6D}" srcOrd="2" destOrd="0" parTransId="{1A7FB557-BDBA-42A9-9BB5-AFB88E85D8F9}" sibTransId="{D805F845-3FC5-47C7-83E1-6DD4270325FC}"/>
    <dgm:cxn modelId="{A83BF6BA-145E-4496-BD92-FAA1B14117B8}" srcId="{10F145A8-FD1C-44AA-AD31-59F455B46CF0}" destId="{CE933F0B-7BCB-4FF9-9D11-8A074198314E}" srcOrd="3" destOrd="0" parTransId="{C38BB802-9A9B-431B-923F-DB2C65B978CC}" sibTransId="{202B677B-F645-42A9-BE21-ED384B13E3D1}"/>
    <dgm:cxn modelId="{52E9FD6E-6609-4E9F-8967-CAC70ACCEF84}" type="presOf" srcId="{D805F845-3FC5-47C7-83E1-6DD4270325FC}" destId="{CF48A2F3-CDE8-454F-808D-44810921E1C9}" srcOrd="0" destOrd="0" presId="urn:microsoft.com/office/officeart/2008/layout/AlternatingHexagons"/>
    <dgm:cxn modelId="{132D4180-DF41-4E5B-9C6B-EAEF8C5F4609}" type="presOf" srcId="{9F96D879-243F-49D6-ACCE-7E7340EDFB4E}" destId="{30E4523F-5849-49B4-9BC5-C1ABB00ABCC6}" srcOrd="0" destOrd="0" presId="urn:microsoft.com/office/officeart/2008/layout/AlternatingHexagons"/>
    <dgm:cxn modelId="{CBC6D7F2-4C01-4891-8F7A-67DD4A2EE6C4}" type="presOf" srcId="{00E3FC94-A03D-404C-96BC-BE24A315C860}" destId="{555650F4-011E-4E01-8C7E-A3C9E3A960B3}" srcOrd="0" destOrd="0" presId="urn:microsoft.com/office/officeart/2008/layout/AlternatingHexagons"/>
    <dgm:cxn modelId="{74BDE79B-6286-48CC-B06B-72129B07F364}" srcId="{4CAFBCB3-FE82-46E4-AB6D-07A57D76C382}" destId="{5027A6CD-07AF-48C9-B154-4536D6DB3CA4}" srcOrd="0" destOrd="0" parTransId="{06704B13-DB93-4FB7-9CE1-E6F78382D918}" sibTransId="{7F3A208C-FCAD-4891-88B0-C5458004EF09}"/>
    <dgm:cxn modelId="{B1F2A52B-FC13-4E7C-8DAF-CCDFD2E1B125}" type="presOf" srcId="{6A128339-DD4A-4138-9491-AB38EF568CD1}" destId="{30E3C1AB-1AF0-4310-ABD4-5C6230240E7E}" srcOrd="0" destOrd="0" presId="urn:microsoft.com/office/officeart/2008/layout/AlternatingHexagons"/>
    <dgm:cxn modelId="{4A04F357-FC60-465A-87FB-5726ED2CA302}" type="presOf" srcId="{4AA69139-0DE7-4ED6-8E29-4444F501F527}" destId="{7B1BF922-73CC-4FDC-AD29-E7505895C206}" srcOrd="0" destOrd="0" presId="urn:microsoft.com/office/officeart/2008/layout/AlternatingHexagons"/>
    <dgm:cxn modelId="{3001DA60-9821-4F76-8054-1B4919FC9A27}" type="presOf" srcId="{AF9E2631-1D78-4C20-816D-22F7B3AD34A5}" destId="{5FA0C69A-C4B6-4E16-A4E5-C31162B84E4E}" srcOrd="0" destOrd="0" presId="urn:microsoft.com/office/officeart/2008/layout/AlternatingHexagons"/>
    <dgm:cxn modelId="{0A541E24-44F0-44FF-932F-5F5AF522EBD8}" srcId="{CE933F0B-7BCB-4FF9-9D11-8A074198314E}" destId="{6A128339-DD4A-4138-9491-AB38EF568CD1}" srcOrd="0" destOrd="0" parTransId="{CF30AAB6-36E3-4841-B568-4610BF34B789}" sibTransId="{0B6E0F84-9BF6-4B25-9CB3-48D9693D715C}"/>
    <dgm:cxn modelId="{049605DF-9A8B-4EC3-9B62-ADFE5C9E93C7}" type="presOf" srcId="{BA5EA594-7999-43F5-BE39-917261258C6D}" destId="{0E384866-9762-40E4-AE1E-D9089FFF3A13}" srcOrd="0" destOrd="0" presId="urn:microsoft.com/office/officeart/2008/layout/AlternatingHexagons"/>
    <dgm:cxn modelId="{94EA3863-58DB-4D34-B54D-EFFFB2EE29FA}" type="presOf" srcId="{202B677B-F645-42A9-BE21-ED384B13E3D1}" destId="{E2FACE28-DD30-43D0-906A-0D3C58CC8B56}" srcOrd="0" destOrd="0" presId="urn:microsoft.com/office/officeart/2008/layout/AlternatingHexagons"/>
    <dgm:cxn modelId="{8939FDE0-0B98-4FD7-A931-906C44B8A756}" type="presOf" srcId="{CE933F0B-7BCB-4FF9-9D11-8A074198314E}" destId="{0AE97653-0377-48EC-A095-6B63CC1E6781}" srcOrd="0" destOrd="0" presId="urn:microsoft.com/office/officeart/2008/layout/AlternatingHexagons"/>
    <dgm:cxn modelId="{BE3DD940-95F4-415E-92E9-CC0228123FAE}" type="presParOf" srcId="{8F830B80-BF19-48E1-BE9D-19C1922EC8A3}" destId="{CE082A6A-7A81-4228-8891-33A515C4C50B}" srcOrd="0" destOrd="0" presId="urn:microsoft.com/office/officeart/2008/layout/AlternatingHexagons"/>
    <dgm:cxn modelId="{1CD64044-1821-49F1-8097-6F2C7E9332CA}" type="presParOf" srcId="{CE082A6A-7A81-4228-8891-33A515C4C50B}" destId="{952FEC83-2A94-4206-BEDB-3B47737F2FFE}" srcOrd="0" destOrd="0" presId="urn:microsoft.com/office/officeart/2008/layout/AlternatingHexagons"/>
    <dgm:cxn modelId="{4B08E422-E578-4AAF-9B2D-51F604029623}" type="presParOf" srcId="{CE082A6A-7A81-4228-8891-33A515C4C50B}" destId="{55D5DFFB-0681-4C52-AEE5-892D342FC7B8}" srcOrd="1" destOrd="0" presId="urn:microsoft.com/office/officeart/2008/layout/AlternatingHexagons"/>
    <dgm:cxn modelId="{5BC6A3E0-5258-4040-8CED-227129831220}" type="presParOf" srcId="{CE082A6A-7A81-4228-8891-33A515C4C50B}" destId="{CD2D6F50-07F8-43B7-B805-F9D77824721F}" srcOrd="2" destOrd="0" presId="urn:microsoft.com/office/officeart/2008/layout/AlternatingHexagons"/>
    <dgm:cxn modelId="{2D6A1E1A-77DB-4FD3-850F-79653EBAC64D}" type="presParOf" srcId="{CE082A6A-7A81-4228-8891-33A515C4C50B}" destId="{5040BE7B-CAD7-4D5E-A59E-B70D6A27F635}" srcOrd="3" destOrd="0" presId="urn:microsoft.com/office/officeart/2008/layout/AlternatingHexagons"/>
    <dgm:cxn modelId="{5B4059AD-7364-463A-A868-DD8A89DD4E1B}" type="presParOf" srcId="{CE082A6A-7A81-4228-8891-33A515C4C50B}" destId="{5FA0C69A-C4B6-4E16-A4E5-C31162B84E4E}" srcOrd="4" destOrd="0" presId="urn:microsoft.com/office/officeart/2008/layout/AlternatingHexagons"/>
    <dgm:cxn modelId="{C86DC540-08DB-455B-A093-EBBA36AB2D83}" type="presParOf" srcId="{8F830B80-BF19-48E1-BE9D-19C1922EC8A3}" destId="{F10F0D91-2C8D-454B-A2CB-2E0240586B6E}" srcOrd="1" destOrd="0" presId="urn:microsoft.com/office/officeart/2008/layout/AlternatingHexagons"/>
    <dgm:cxn modelId="{DC3448BE-8B8E-45D9-ABF6-E20BD41FDCA2}" type="presParOf" srcId="{8F830B80-BF19-48E1-BE9D-19C1922EC8A3}" destId="{34BCB43E-21D1-4F25-A08A-7D99951C68C7}" srcOrd="2" destOrd="0" presId="urn:microsoft.com/office/officeart/2008/layout/AlternatingHexagons"/>
    <dgm:cxn modelId="{59CB0B64-3A28-4600-8ED1-45B26FE81505}" type="presParOf" srcId="{34BCB43E-21D1-4F25-A08A-7D99951C68C7}" destId="{30E4523F-5849-49B4-9BC5-C1ABB00ABCC6}" srcOrd="0" destOrd="0" presId="urn:microsoft.com/office/officeart/2008/layout/AlternatingHexagons"/>
    <dgm:cxn modelId="{73F7881E-A3CA-4D55-9CB5-030A5D2909E1}" type="presParOf" srcId="{34BCB43E-21D1-4F25-A08A-7D99951C68C7}" destId="{555650F4-011E-4E01-8C7E-A3C9E3A960B3}" srcOrd="1" destOrd="0" presId="urn:microsoft.com/office/officeart/2008/layout/AlternatingHexagons"/>
    <dgm:cxn modelId="{42D1E30C-EA70-4A7C-BA19-5121C477D835}" type="presParOf" srcId="{34BCB43E-21D1-4F25-A08A-7D99951C68C7}" destId="{E6B5B5ED-3257-42C6-A19C-24C2D6960369}" srcOrd="2" destOrd="0" presId="urn:microsoft.com/office/officeart/2008/layout/AlternatingHexagons"/>
    <dgm:cxn modelId="{37453254-9741-4B8A-97E9-6728E364F017}" type="presParOf" srcId="{34BCB43E-21D1-4F25-A08A-7D99951C68C7}" destId="{35296253-33CB-492B-B050-43F17A77E951}" srcOrd="3" destOrd="0" presId="urn:microsoft.com/office/officeart/2008/layout/AlternatingHexagons"/>
    <dgm:cxn modelId="{F03A8AE2-4DEF-4C3A-B55F-67D4AA25847C}" type="presParOf" srcId="{34BCB43E-21D1-4F25-A08A-7D99951C68C7}" destId="{7B1BF922-73CC-4FDC-AD29-E7505895C206}" srcOrd="4" destOrd="0" presId="urn:microsoft.com/office/officeart/2008/layout/AlternatingHexagons"/>
    <dgm:cxn modelId="{CC9F53F5-F04B-40F5-A1B0-76AF3C0DF1C9}" type="presParOf" srcId="{8F830B80-BF19-48E1-BE9D-19C1922EC8A3}" destId="{E2957013-1601-4E22-BA83-AE7A74B178BF}" srcOrd="3" destOrd="0" presId="urn:microsoft.com/office/officeart/2008/layout/AlternatingHexagons"/>
    <dgm:cxn modelId="{3A3EF2BC-5A4D-4C2B-B56E-E6A43C9AE9F4}" type="presParOf" srcId="{8F830B80-BF19-48E1-BE9D-19C1922EC8A3}" destId="{182E534A-3C5B-407E-93DF-C053452D67BA}" srcOrd="4" destOrd="0" presId="urn:microsoft.com/office/officeart/2008/layout/AlternatingHexagons"/>
    <dgm:cxn modelId="{2145F2FE-F648-449B-B4AE-6ABD98FDF646}" type="presParOf" srcId="{182E534A-3C5B-407E-93DF-C053452D67BA}" destId="{0E384866-9762-40E4-AE1E-D9089FFF3A13}" srcOrd="0" destOrd="0" presId="urn:microsoft.com/office/officeart/2008/layout/AlternatingHexagons"/>
    <dgm:cxn modelId="{35DB7D1F-97B8-445F-9040-65E79C2179D8}" type="presParOf" srcId="{182E534A-3C5B-407E-93DF-C053452D67BA}" destId="{115BE74E-9EB0-4A24-85B4-F27DC9B04574}" srcOrd="1" destOrd="0" presId="urn:microsoft.com/office/officeart/2008/layout/AlternatingHexagons"/>
    <dgm:cxn modelId="{0CC64C2C-C31B-4D3C-A055-4FACAA90FFDE}" type="presParOf" srcId="{182E534A-3C5B-407E-93DF-C053452D67BA}" destId="{F2238A68-A24F-4670-8EBD-D9B630523604}" srcOrd="2" destOrd="0" presId="urn:microsoft.com/office/officeart/2008/layout/AlternatingHexagons"/>
    <dgm:cxn modelId="{E914511D-1103-4E12-9801-4BA52362CDB9}" type="presParOf" srcId="{182E534A-3C5B-407E-93DF-C053452D67BA}" destId="{7B476F77-1E79-44DE-8781-A7DB65A1D409}" srcOrd="3" destOrd="0" presId="urn:microsoft.com/office/officeart/2008/layout/AlternatingHexagons"/>
    <dgm:cxn modelId="{EEFE5336-5156-44DB-BC9F-E15B646566FC}" type="presParOf" srcId="{182E534A-3C5B-407E-93DF-C053452D67BA}" destId="{CF48A2F3-CDE8-454F-808D-44810921E1C9}" srcOrd="4" destOrd="0" presId="urn:microsoft.com/office/officeart/2008/layout/AlternatingHexagons"/>
    <dgm:cxn modelId="{1ED6551F-CF69-47CC-9C30-4B1C4CACBEA0}" type="presParOf" srcId="{8F830B80-BF19-48E1-BE9D-19C1922EC8A3}" destId="{A0FC0725-1EA1-480F-9E6C-8A5545525973}" srcOrd="5" destOrd="0" presId="urn:microsoft.com/office/officeart/2008/layout/AlternatingHexagons"/>
    <dgm:cxn modelId="{546E5536-D544-492D-A675-EC85BB805256}" type="presParOf" srcId="{8F830B80-BF19-48E1-BE9D-19C1922EC8A3}" destId="{7D10A619-014C-42D1-B1E4-1207C876B34B}" srcOrd="6" destOrd="0" presId="urn:microsoft.com/office/officeart/2008/layout/AlternatingHexagons"/>
    <dgm:cxn modelId="{AD890F00-F3B5-4D96-835E-04D240D71B43}" type="presParOf" srcId="{7D10A619-014C-42D1-B1E4-1207C876B34B}" destId="{0AE97653-0377-48EC-A095-6B63CC1E6781}" srcOrd="0" destOrd="0" presId="urn:microsoft.com/office/officeart/2008/layout/AlternatingHexagons"/>
    <dgm:cxn modelId="{C68CB587-6C22-4CBB-AD7A-EBB6987BA70B}" type="presParOf" srcId="{7D10A619-014C-42D1-B1E4-1207C876B34B}" destId="{30E3C1AB-1AF0-4310-ABD4-5C6230240E7E}" srcOrd="1" destOrd="0" presId="urn:microsoft.com/office/officeart/2008/layout/AlternatingHexagons"/>
    <dgm:cxn modelId="{39BBD4B0-5840-41A7-86C4-0E3EB74E61D6}" type="presParOf" srcId="{7D10A619-014C-42D1-B1E4-1207C876B34B}" destId="{1CBAF1E1-2B0D-43BE-9AAE-80AAF537DEF7}" srcOrd="2" destOrd="0" presId="urn:microsoft.com/office/officeart/2008/layout/AlternatingHexagons"/>
    <dgm:cxn modelId="{9BB8D64A-50A9-4DED-AD3D-06427AA492AF}" type="presParOf" srcId="{7D10A619-014C-42D1-B1E4-1207C876B34B}" destId="{1BCD11F8-B5FD-4BB6-A5B9-5FA54280EB59}" srcOrd="3" destOrd="0" presId="urn:microsoft.com/office/officeart/2008/layout/AlternatingHexagons"/>
    <dgm:cxn modelId="{01898239-8A27-4734-8B95-92B4F698C158}" type="presParOf" srcId="{7D10A619-014C-42D1-B1E4-1207C876B34B}" destId="{E2FACE28-DD30-43D0-906A-0D3C58CC8B56}"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F2219E-DD4C-4BFF-AD51-61A50F2758CB}"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18F82EBD-47D9-476C-9D2B-532B0638FFF7}">
      <dgm:prSet phldrT="[Text]"/>
      <dgm:spPr/>
      <dgm:t>
        <a:bodyPr/>
        <a:lstStyle/>
        <a:p>
          <a:r>
            <a:rPr lang="en-US" dirty="0" smtClean="0"/>
            <a:t>ECOTEAM</a:t>
          </a:r>
          <a:endParaRPr lang="en-US" dirty="0"/>
        </a:p>
      </dgm:t>
    </dgm:pt>
    <dgm:pt modelId="{8E785F06-900C-4F25-8640-276D89337585}" type="parTrans" cxnId="{D64B0B9D-2930-4B4E-9F8E-1156D1D15EFB}">
      <dgm:prSet/>
      <dgm:spPr/>
      <dgm:t>
        <a:bodyPr/>
        <a:lstStyle/>
        <a:p>
          <a:endParaRPr lang="en-US"/>
        </a:p>
      </dgm:t>
    </dgm:pt>
    <dgm:pt modelId="{46B63E38-ABAD-419C-832B-BF64749565EB}" type="sibTrans" cxnId="{D64B0B9D-2930-4B4E-9F8E-1156D1D15EFB}">
      <dgm:prSet/>
      <dgm:spPr/>
      <dgm:t>
        <a:bodyPr/>
        <a:lstStyle/>
        <a:p>
          <a:r>
            <a:rPr lang="en-US" dirty="0" smtClean="0"/>
            <a:t>CHOIR</a:t>
          </a:r>
          <a:endParaRPr lang="en-US" dirty="0"/>
        </a:p>
      </dgm:t>
    </dgm:pt>
    <dgm:pt modelId="{05749569-0104-441B-9744-0CCFA44298BA}">
      <dgm:prSet phldrT="[Text]" phldr="1"/>
      <dgm:spPr/>
      <dgm:t>
        <a:bodyPr/>
        <a:lstStyle/>
        <a:p>
          <a:endParaRPr lang="en-US" dirty="0"/>
        </a:p>
      </dgm:t>
    </dgm:pt>
    <dgm:pt modelId="{BDBF60AF-1F39-469B-887E-D6BAD88DE01C}" type="parTrans" cxnId="{5498A3CA-373D-4AB6-8631-1E0FB38484DC}">
      <dgm:prSet/>
      <dgm:spPr/>
      <dgm:t>
        <a:bodyPr/>
        <a:lstStyle/>
        <a:p>
          <a:endParaRPr lang="en-US"/>
        </a:p>
      </dgm:t>
    </dgm:pt>
    <dgm:pt modelId="{04772F0A-1FCD-449E-8EF8-30D93E53F4E8}" type="sibTrans" cxnId="{5498A3CA-373D-4AB6-8631-1E0FB38484DC}">
      <dgm:prSet/>
      <dgm:spPr/>
      <dgm:t>
        <a:bodyPr/>
        <a:lstStyle/>
        <a:p>
          <a:endParaRPr lang="en-US"/>
        </a:p>
      </dgm:t>
    </dgm:pt>
    <dgm:pt modelId="{3F7E07B2-7D4D-43CD-8BE3-DA6B16761ED7}">
      <dgm:prSet phldrT="[Text]"/>
      <dgm:spPr/>
      <dgm:t>
        <a:bodyPr/>
        <a:lstStyle/>
        <a:p>
          <a:r>
            <a:rPr lang="en-US" dirty="0" smtClean="0"/>
            <a:t>SAFE SOCIETY</a:t>
          </a:r>
          <a:endParaRPr lang="en-US" dirty="0"/>
        </a:p>
      </dgm:t>
    </dgm:pt>
    <dgm:pt modelId="{048E7AA1-656B-4BA3-B645-16A79573C7CB}" type="parTrans" cxnId="{1C11D11E-A18C-4235-AEA5-96C324150E90}">
      <dgm:prSet/>
      <dgm:spPr/>
      <dgm:t>
        <a:bodyPr/>
        <a:lstStyle/>
        <a:p>
          <a:endParaRPr lang="en-US"/>
        </a:p>
      </dgm:t>
    </dgm:pt>
    <dgm:pt modelId="{3184694E-6D3A-4652-804A-CD36D7A16A9B}" type="sibTrans" cxnId="{1C11D11E-A18C-4235-AEA5-96C324150E90}">
      <dgm:prSet/>
      <dgm:spPr/>
      <dgm:t>
        <a:bodyPr/>
        <a:lstStyle/>
        <a:p>
          <a:r>
            <a:rPr lang="en-US" dirty="0" smtClean="0"/>
            <a:t>Student Council</a:t>
          </a:r>
          <a:endParaRPr lang="en-US" dirty="0"/>
        </a:p>
      </dgm:t>
    </dgm:pt>
    <dgm:pt modelId="{3FF982CF-0598-465D-A6E2-F8EC146ECFB4}">
      <dgm:prSet phldrT="[Text]" phldr="1"/>
      <dgm:spPr/>
      <dgm:t>
        <a:bodyPr/>
        <a:lstStyle/>
        <a:p>
          <a:endParaRPr lang="en-US" dirty="0"/>
        </a:p>
      </dgm:t>
    </dgm:pt>
    <dgm:pt modelId="{88C533F8-E5C5-48AB-8054-C1A1A3B6B686}" type="parTrans" cxnId="{77193527-E3E8-416B-BBE7-0D051E43D239}">
      <dgm:prSet/>
      <dgm:spPr/>
      <dgm:t>
        <a:bodyPr/>
        <a:lstStyle/>
        <a:p>
          <a:endParaRPr lang="en-US"/>
        </a:p>
      </dgm:t>
    </dgm:pt>
    <dgm:pt modelId="{11708943-2D32-4C7B-8CA9-FE68432189BD}" type="sibTrans" cxnId="{77193527-E3E8-416B-BBE7-0D051E43D239}">
      <dgm:prSet/>
      <dgm:spPr/>
      <dgm:t>
        <a:bodyPr/>
        <a:lstStyle/>
        <a:p>
          <a:endParaRPr lang="en-US"/>
        </a:p>
      </dgm:t>
    </dgm:pt>
    <dgm:pt modelId="{ECFD5660-9062-4291-9395-6B6A4A68F6BB}">
      <dgm:prSet phldrT="[Text]"/>
      <dgm:spPr/>
      <dgm:t>
        <a:bodyPr/>
        <a:lstStyle/>
        <a:p>
          <a:r>
            <a:rPr lang="en-US" dirty="0" smtClean="0"/>
            <a:t>SKILLS COMPETITION</a:t>
          </a:r>
          <a:endParaRPr lang="en-US" dirty="0"/>
        </a:p>
      </dgm:t>
    </dgm:pt>
    <dgm:pt modelId="{BBEC9D53-D2A7-42D7-B1F1-EEA559A9772C}" type="parTrans" cxnId="{D96D5FA7-3769-4EBD-8ECE-982E14572207}">
      <dgm:prSet/>
      <dgm:spPr/>
      <dgm:t>
        <a:bodyPr/>
        <a:lstStyle/>
        <a:p>
          <a:endParaRPr lang="en-US"/>
        </a:p>
      </dgm:t>
    </dgm:pt>
    <dgm:pt modelId="{FE63ACBF-7410-4EE4-9646-FC4A5271F8F2}" type="sibTrans" cxnId="{D96D5FA7-3769-4EBD-8ECE-982E14572207}">
      <dgm:prSet/>
      <dgm:spPr/>
      <dgm:t>
        <a:bodyPr/>
        <a:lstStyle/>
        <a:p>
          <a:r>
            <a:rPr lang="en-US" dirty="0" smtClean="0"/>
            <a:t>FITNESS</a:t>
          </a:r>
          <a:endParaRPr lang="en-US" dirty="0"/>
        </a:p>
      </dgm:t>
    </dgm:pt>
    <dgm:pt modelId="{7A37F7BF-0338-4A6D-808E-D99C18C21C41}">
      <dgm:prSet phldrT="[Text]" phldr="1"/>
      <dgm:spPr/>
      <dgm:t>
        <a:bodyPr/>
        <a:lstStyle/>
        <a:p>
          <a:endParaRPr lang="en-US" dirty="0"/>
        </a:p>
      </dgm:t>
    </dgm:pt>
    <dgm:pt modelId="{0E462A49-86F7-4680-9BA6-27DB939F0D80}" type="parTrans" cxnId="{23CFF143-0EC6-4F39-A6CF-3B8945CF5F92}">
      <dgm:prSet/>
      <dgm:spPr/>
      <dgm:t>
        <a:bodyPr/>
        <a:lstStyle/>
        <a:p>
          <a:endParaRPr lang="en-US"/>
        </a:p>
      </dgm:t>
    </dgm:pt>
    <dgm:pt modelId="{19EA756F-81C6-46A0-8FE8-045706D7CD86}" type="sibTrans" cxnId="{23CFF143-0EC6-4F39-A6CF-3B8945CF5F92}">
      <dgm:prSet/>
      <dgm:spPr/>
      <dgm:t>
        <a:bodyPr/>
        <a:lstStyle/>
        <a:p>
          <a:endParaRPr lang="en-US"/>
        </a:p>
      </dgm:t>
    </dgm:pt>
    <dgm:pt modelId="{D761DBD5-98E2-4A36-8552-34A945A2C10C}" type="pres">
      <dgm:prSet presAssocID="{10F2219E-DD4C-4BFF-AD51-61A50F2758CB}" presName="Name0" presStyleCnt="0">
        <dgm:presLayoutVars>
          <dgm:chMax/>
          <dgm:chPref/>
          <dgm:dir/>
          <dgm:animLvl val="lvl"/>
        </dgm:presLayoutVars>
      </dgm:prSet>
      <dgm:spPr/>
      <dgm:t>
        <a:bodyPr/>
        <a:lstStyle/>
        <a:p>
          <a:endParaRPr lang="en-US"/>
        </a:p>
      </dgm:t>
    </dgm:pt>
    <dgm:pt modelId="{F77FBCA2-347F-4629-84B0-8825C5DC22D1}" type="pres">
      <dgm:prSet presAssocID="{18F82EBD-47D9-476C-9D2B-532B0638FFF7}" presName="composite" presStyleCnt="0"/>
      <dgm:spPr/>
    </dgm:pt>
    <dgm:pt modelId="{262DB0C1-6B51-4625-B0E4-EA0912C7AD24}" type="pres">
      <dgm:prSet presAssocID="{18F82EBD-47D9-476C-9D2B-532B0638FFF7}" presName="Parent1" presStyleLbl="node1" presStyleIdx="0" presStyleCnt="6">
        <dgm:presLayoutVars>
          <dgm:chMax val="1"/>
          <dgm:chPref val="1"/>
          <dgm:bulletEnabled val="1"/>
        </dgm:presLayoutVars>
      </dgm:prSet>
      <dgm:spPr/>
      <dgm:t>
        <a:bodyPr/>
        <a:lstStyle/>
        <a:p>
          <a:endParaRPr lang="en-US"/>
        </a:p>
      </dgm:t>
    </dgm:pt>
    <dgm:pt modelId="{460A8234-0C3A-440F-A6A1-8C2E2CECA8C0}" type="pres">
      <dgm:prSet presAssocID="{18F82EBD-47D9-476C-9D2B-532B0638FFF7}" presName="Childtext1" presStyleLbl="revTx" presStyleIdx="0" presStyleCnt="3">
        <dgm:presLayoutVars>
          <dgm:chMax val="0"/>
          <dgm:chPref val="0"/>
          <dgm:bulletEnabled val="1"/>
        </dgm:presLayoutVars>
      </dgm:prSet>
      <dgm:spPr/>
      <dgm:t>
        <a:bodyPr/>
        <a:lstStyle/>
        <a:p>
          <a:endParaRPr lang="en-US"/>
        </a:p>
      </dgm:t>
    </dgm:pt>
    <dgm:pt modelId="{BFF89D60-F5FD-4883-B86A-AFE51083580D}" type="pres">
      <dgm:prSet presAssocID="{18F82EBD-47D9-476C-9D2B-532B0638FFF7}" presName="BalanceSpacing" presStyleCnt="0"/>
      <dgm:spPr/>
    </dgm:pt>
    <dgm:pt modelId="{0013D062-2392-4EB7-9BE8-B1598890F378}" type="pres">
      <dgm:prSet presAssocID="{18F82EBD-47D9-476C-9D2B-532B0638FFF7}" presName="BalanceSpacing1" presStyleCnt="0"/>
      <dgm:spPr/>
    </dgm:pt>
    <dgm:pt modelId="{2C2D4E25-3B12-45B9-B78E-00CC1D6F59F9}" type="pres">
      <dgm:prSet presAssocID="{46B63E38-ABAD-419C-832B-BF64749565EB}" presName="Accent1Text" presStyleLbl="node1" presStyleIdx="1" presStyleCnt="6"/>
      <dgm:spPr/>
      <dgm:t>
        <a:bodyPr/>
        <a:lstStyle/>
        <a:p>
          <a:endParaRPr lang="en-US"/>
        </a:p>
      </dgm:t>
    </dgm:pt>
    <dgm:pt modelId="{2DD13DB8-B9E6-4B5E-BB6B-FC9709329FAC}" type="pres">
      <dgm:prSet presAssocID="{46B63E38-ABAD-419C-832B-BF64749565EB}" presName="spaceBetweenRectangles" presStyleCnt="0"/>
      <dgm:spPr/>
    </dgm:pt>
    <dgm:pt modelId="{60AA7BD6-7C09-4EAC-80D1-854FC72A9A2F}" type="pres">
      <dgm:prSet presAssocID="{3F7E07B2-7D4D-43CD-8BE3-DA6B16761ED7}" presName="composite" presStyleCnt="0"/>
      <dgm:spPr/>
    </dgm:pt>
    <dgm:pt modelId="{08D745B8-56C7-4557-9830-42C4054DE4E1}" type="pres">
      <dgm:prSet presAssocID="{3F7E07B2-7D4D-43CD-8BE3-DA6B16761ED7}" presName="Parent1" presStyleLbl="node1" presStyleIdx="2" presStyleCnt="6">
        <dgm:presLayoutVars>
          <dgm:chMax val="1"/>
          <dgm:chPref val="1"/>
          <dgm:bulletEnabled val="1"/>
        </dgm:presLayoutVars>
      </dgm:prSet>
      <dgm:spPr/>
      <dgm:t>
        <a:bodyPr/>
        <a:lstStyle/>
        <a:p>
          <a:endParaRPr lang="en-US"/>
        </a:p>
      </dgm:t>
    </dgm:pt>
    <dgm:pt modelId="{E4DEC39A-999A-4E7D-B04C-6AAED08812F8}" type="pres">
      <dgm:prSet presAssocID="{3F7E07B2-7D4D-43CD-8BE3-DA6B16761ED7}" presName="Childtext1" presStyleLbl="revTx" presStyleIdx="1" presStyleCnt="3">
        <dgm:presLayoutVars>
          <dgm:chMax val="0"/>
          <dgm:chPref val="0"/>
          <dgm:bulletEnabled val="1"/>
        </dgm:presLayoutVars>
      </dgm:prSet>
      <dgm:spPr/>
      <dgm:t>
        <a:bodyPr/>
        <a:lstStyle/>
        <a:p>
          <a:endParaRPr lang="en-US"/>
        </a:p>
      </dgm:t>
    </dgm:pt>
    <dgm:pt modelId="{4AA0BAF3-02D6-4CCC-BB13-5DACDB6B72C7}" type="pres">
      <dgm:prSet presAssocID="{3F7E07B2-7D4D-43CD-8BE3-DA6B16761ED7}" presName="BalanceSpacing" presStyleCnt="0"/>
      <dgm:spPr/>
    </dgm:pt>
    <dgm:pt modelId="{A234E063-2F38-4C60-B6D0-159434655745}" type="pres">
      <dgm:prSet presAssocID="{3F7E07B2-7D4D-43CD-8BE3-DA6B16761ED7}" presName="BalanceSpacing1" presStyleCnt="0"/>
      <dgm:spPr/>
    </dgm:pt>
    <dgm:pt modelId="{FD9D56E9-4449-4F71-AE4B-6A1FC1D9593C}" type="pres">
      <dgm:prSet presAssocID="{3184694E-6D3A-4652-804A-CD36D7A16A9B}" presName="Accent1Text" presStyleLbl="node1" presStyleIdx="3" presStyleCnt="6"/>
      <dgm:spPr/>
      <dgm:t>
        <a:bodyPr/>
        <a:lstStyle/>
        <a:p>
          <a:endParaRPr lang="en-US"/>
        </a:p>
      </dgm:t>
    </dgm:pt>
    <dgm:pt modelId="{81ADAB73-B68D-4ECE-8D77-BE474ACD1665}" type="pres">
      <dgm:prSet presAssocID="{3184694E-6D3A-4652-804A-CD36D7A16A9B}" presName="spaceBetweenRectangles" presStyleCnt="0"/>
      <dgm:spPr/>
    </dgm:pt>
    <dgm:pt modelId="{635ECCF1-AE96-48F7-B638-D41B58192F61}" type="pres">
      <dgm:prSet presAssocID="{ECFD5660-9062-4291-9395-6B6A4A68F6BB}" presName="composite" presStyleCnt="0"/>
      <dgm:spPr/>
    </dgm:pt>
    <dgm:pt modelId="{3E88FE75-D7A5-4722-AC49-2700248366BD}" type="pres">
      <dgm:prSet presAssocID="{ECFD5660-9062-4291-9395-6B6A4A68F6BB}" presName="Parent1" presStyleLbl="node1" presStyleIdx="4" presStyleCnt="6">
        <dgm:presLayoutVars>
          <dgm:chMax val="1"/>
          <dgm:chPref val="1"/>
          <dgm:bulletEnabled val="1"/>
        </dgm:presLayoutVars>
      </dgm:prSet>
      <dgm:spPr/>
      <dgm:t>
        <a:bodyPr/>
        <a:lstStyle/>
        <a:p>
          <a:endParaRPr lang="en-US"/>
        </a:p>
      </dgm:t>
    </dgm:pt>
    <dgm:pt modelId="{B0550529-FBDE-49DD-9281-C0B1D910113C}" type="pres">
      <dgm:prSet presAssocID="{ECFD5660-9062-4291-9395-6B6A4A68F6BB}" presName="Childtext1" presStyleLbl="revTx" presStyleIdx="2" presStyleCnt="3">
        <dgm:presLayoutVars>
          <dgm:chMax val="0"/>
          <dgm:chPref val="0"/>
          <dgm:bulletEnabled val="1"/>
        </dgm:presLayoutVars>
      </dgm:prSet>
      <dgm:spPr/>
      <dgm:t>
        <a:bodyPr/>
        <a:lstStyle/>
        <a:p>
          <a:endParaRPr lang="en-US"/>
        </a:p>
      </dgm:t>
    </dgm:pt>
    <dgm:pt modelId="{E14AF22E-CD49-4561-867B-3212F84FF4FA}" type="pres">
      <dgm:prSet presAssocID="{ECFD5660-9062-4291-9395-6B6A4A68F6BB}" presName="BalanceSpacing" presStyleCnt="0"/>
      <dgm:spPr/>
    </dgm:pt>
    <dgm:pt modelId="{A343107E-1A10-4F41-9B26-CD3CA4187402}" type="pres">
      <dgm:prSet presAssocID="{ECFD5660-9062-4291-9395-6B6A4A68F6BB}" presName="BalanceSpacing1" presStyleCnt="0"/>
      <dgm:spPr/>
    </dgm:pt>
    <dgm:pt modelId="{ED2B6781-5F12-4D3E-A1E9-99CFDE35E4E0}" type="pres">
      <dgm:prSet presAssocID="{FE63ACBF-7410-4EE4-9646-FC4A5271F8F2}" presName="Accent1Text" presStyleLbl="node1" presStyleIdx="5" presStyleCnt="6"/>
      <dgm:spPr/>
      <dgm:t>
        <a:bodyPr/>
        <a:lstStyle/>
        <a:p>
          <a:endParaRPr lang="en-US"/>
        </a:p>
      </dgm:t>
    </dgm:pt>
  </dgm:ptLst>
  <dgm:cxnLst>
    <dgm:cxn modelId="{594E8036-1F7C-42A1-B2CE-7A60DD6531DB}" type="presOf" srcId="{05749569-0104-441B-9744-0CCFA44298BA}" destId="{460A8234-0C3A-440F-A6A1-8C2E2CECA8C0}" srcOrd="0" destOrd="0" presId="urn:microsoft.com/office/officeart/2008/layout/AlternatingHexagons"/>
    <dgm:cxn modelId="{C879AAD4-EF5A-40EF-A565-A998C8934A6D}" type="presOf" srcId="{3184694E-6D3A-4652-804A-CD36D7A16A9B}" destId="{FD9D56E9-4449-4F71-AE4B-6A1FC1D9593C}" srcOrd="0" destOrd="0" presId="urn:microsoft.com/office/officeart/2008/layout/AlternatingHexagons"/>
    <dgm:cxn modelId="{23CFF143-0EC6-4F39-A6CF-3B8945CF5F92}" srcId="{ECFD5660-9062-4291-9395-6B6A4A68F6BB}" destId="{7A37F7BF-0338-4A6D-808E-D99C18C21C41}" srcOrd="0" destOrd="0" parTransId="{0E462A49-86F7-4680-9BA6-27DB939F0D80}" sibTransId="{19EA756F-81C6-46A0-8FE8-045706D7CD86}"/>
    <dgm:cxn modelId="{D96D5FA7-3769-4EBD-8ECE-982E14572207}" srcId="{10F2219E-DD4C-4BFF-AD51-61A50F2758CB}" destId="{ECFD5660-9062-4291-9395-6B6A4A68F6BB}" srcOrd="2" destOrd="0" parTransId="{BBEC9D53-D2A7-42D7-B1F1-EEA559A9772C}" sibTransId="{FE63ACBF-7410-4EE4-9646-FC4A5271F8F2}"/>
    <dgm:cxn modelId="{83D47666-BC42-4B9A-A066-8C6C70DA1D1C}" type="presOf" srcId="{7A37F7BF-0338-4A6D-808E-D99C18C21C41}" destId="{B0550529-FBDE-49DD-9281-C0B1D910113C}" srcOrd="0" destOrd="0" presId="urn:microsoft.com/office/officeart/2008/layout/AlternatingHexagons"/>
    <dgm:cxn modelId="{D64B0B9D-2930-4B4E-9F8E-1156D1D15EFB}" srcId="{10F2219E-DD4C-4BFF-AD51-61A50F2758CB}" destId="{18F82EBD-47D9-476C-9D2B-532B0638FFF7}" srcOrd="0" destOrd="0" parTransId="{8E785F06-900C-4F25-8640-276D89337585}" sibTransId="{46B63E38-ABAD-419C-832B-BF64749565EB}"/>
    <dgm:cxn modelId="{1C11D11E-A18C-4235-AEA5-96C324150E90}" srcId="{10F2219E-DD4C-4BFF-AD51-61A50F2758CB}" destId="{3F7E07B2-7D4D-43CD-8BE3-DA6B16761ED7}" srcOrd="1" destOrd="0" parTransId="{048E7AA1-656B-4BA3-B645-16A79573C7CB}" sibTransId="{3184694E-6D3A-4652-804A-CD36D7A16A9B}"/>
    <dgm:cxn modelId="{98D4A84E-A929-4F23-B4DB-0BA93691BC88}" type="presOf" srcId="{46B63E38-ABAD-419C-832B-BF64749565EB}" destId="{2C2D4E25-3B12-45B9-B78E-00CC1D6F59F9}" srcOrd="0" destOrd="0" presId="urn:microsoft.com/office/officeart/2008/layout/AlternatingHexagons"/>
    <dgm:cxn modelId="{A9AD24EE-292E-4052-8F5C-73186416FEFC}" type="presOf" srcId="{3F7E07B2-7D4D-43CD-8BE3-DA6B16761ED7}" destId="{08D745B8-56C7-4557-9830-42C4054DE4E1}" srcOrd="0" destOrd="0" presId="urn:microsoft.com/office/officeart/2008/layout/AlternatingHexagons"/>
    <dgm:cxn modelId="{27A0E240-878C-448A-9C08-AD9C4A6E7C34}" type="presOf" srcId="{10F2219E-DD4C-4BFF-AD51-61A50F2758CB}" destId="{D761DBD5-98E2-4A36-8552-34A945A2C10C}" srcOrd="0" destOrd="0" presId="urn:microsoft.com/office/officeart/2008/layout/AlternatingHexagons"/>
    <dgm:cxn modelId="{F1E64287-9320-4D77-9EAA-76EB99A35CF1}" type="presOf" srcId="{FE63ACBF-7410-4EE4-9646-FC4A5271F8F2}" destId="{ED2B6781-5F12-4D3E-A1E9-99CFDE35E4E0}" srcOrd="0" destOrd="0" presId="urn:microsoft.com/office/officeart/2008/layout/AlternatingHexagons"/>
    <dgm:cxn modelId="{77193527-E3E8-416B-BBE7-0D051E43D239}" srcId="{3F7E07B2-7D4D-43CD-8BE3-DA6B16761ED7}" destId="{3FF982CF-0598-465D-A6E2-F8EC146ECFB4}" srcOrd="0" destOrd="0" parTransId="{88C533F8-E5C5-48AB-8054-C1A1A3B6B686}" sibTransId="{11708943-2D32-4C7B-8CA9-FE68432189BD}"/>
    <dgm:cxn modelId="{5498A3CA-373D-4AB6-8631-1E0FB38484DC}" srcId="{18F82EBD-47D9-476C-9D2B-532B0638FFF7}" destId="{05749569-0104-441B-9744-0CCFA44298BA}" srcOrd="0" destOrd="0" parTransId="{BDBF60AF-1F39-469B-887E-D6BAD88DE01C}" sibTransId="{04772F0A-1FCD-449E-8EF8-30D93E53F4E8}"/>
    <dgm:cxn modelId="{87FE6753-986A-4C7A-B04A-C78577CFDF85}" type="presOf" srcId="{3FF982CF-0598-465D-A6E2-F8EC146ECFB4}" destId="{E4DEC39A-999A-4E7D-B04C-6AAED08812F8}" srcOrd="0" destOrd="0" presId="urn:microsoft.com/office/officeart/2008/layout/AlternatingHexagons"/>
    <dgm:cxn modelId="{6FA7B1D7-34B1-4888-B449-559BD357C8FD}" type="presOf" srcId="{ECFD5660-9062-4291-9395-6B6A4A68F6BB}" destId="{3E88FE75-D7A5-4722-AC49-2700248366BD}" srcOrd="0" destOrd="0" presId="urn:microsoft.com/office/officeart/2008/layout/AlternatingHexagons"/>
    <dgm:cxn modelId="{98DE4C01-9B4D-43DB-AF89-6260172E0E99}" type="presOf" srcId="{18F82EBD-47D9-476C-9D2B-532B0638FFF7}" destId="{262DB0C1-6B51-4625-B0E4-EA0912C7AD24}" srcOrd="0" destOrd="0" presId="urn:microsoft.com/office/officeart/2008/layout/AlternatingHexagons"/>
    <dgm:cxn modelId="{BF0FB022-D0B3-498E-81F2-8C01ACF1C327}" type="presParOf" srcId="{D761DBD5-98E2-4A36-8552-34A945A2C10C}" destId="{F77FBCA2-347F-4629-84B0-8825C5DC22D1}" srcOrd="0" destOrd="0" presId="urn:microsoft.com/office/officeart/2008/layout/AlternatingHexagons"/>
    <dgm:cxn modelId="{2C3F67E6-70D8-4863-AAC8-BAF18B2D585B}" type="presParOf" srcId="{F77FBCA2-347F-4629-84B0-8825C5DC22D1}" destId="{262DB0C1-6B51-4625-B0E4-EA0912C7AD24}" srcOrd="0" destOrd="0" presId="urn:microsoft.com/office/officeart/2008/layout/AlternatingHexagons"/>
    <dgm:cxn modelId="{0C5FC8E5-E227-4C97-96CF-96A3460B88E7}" type="presParOf" srcId="{F77FBCA2-347F-4629-84B0-8825C5DC22D1}" destId="{460A8234-0C3A-440F-A6A1-8C2E2CECA8C0}" srcOrd="1" destOrd="0" presId="urn:microsoft.com/office/officeart/2008/layout/AlternatingHexagons"/>
    <dgm:cxn modelId="{BDBD70D6-E32F-43C2-BF1F-A88305B22ECE}" type="presParOf" srcId="{F77FBCA2-347F-4629-84B0-8825C5DC22D1}" destId="{BFF89D60-F5FD-4883-B86A-AFE51083580D}" srcOrd="2" destOrd="0" presId="urn:microsoft.com/office/officeart/2008/layout/AlternatingHexagons"/>
    <dgm:cxn modelId="{EE535905-B8FB-44C2-BEB9-8269A13C7351}" type="presParOf" srcId="{F77FBCA2-347F-4629-84B0-8825C5DC22D1}" destId="{0013D062-2392-4EB7-9BE8-B1598890F378}" srcOrd="3" destOrd="0" presId="urn:microsoft.com/office/officeart/2008/layout/AlternatingHexagons"/>
    <dgm:cxn modelId="{1453F575-F8FF-4FA8-A9BC-E1FD7EF7355D}" type="presParOf" srcId="{F77FBCA2-347F-4629-84B0-8825C5DC22D1}" destId="{2C2D4E25-3B12-45B9-B78E-00CC1D6F59F9}" srcOrd="4" destOrd="0" presId="urn:microsoft.com/office/officeart/2008/layout/AlternatingHexagons"/>
    <dgm:cxn modelId="{19CD140B-96B8-464D-BD9F-8BD5BD2347B0}" type="presParOf" srcId="{D761DBD5-98E2-4A36-8552-34A945A2C10C}" destId="{2DD13DB8-B9E6-4B5E-BB6B-FC9709329FAC}" srcOrd="1" destOrd="0" presId="urn:microsoft.com/office/officeart/2008/layout/AlternatingHexagons"/>
    <dgm:cxn modelId="{1BFA9D95-E9E9-4A86-A218-D96CDE3F869B}" type="presParOf" srcId="{D761DBD5-98E2-4A36-8552-34A945A2C10C}" destId="{60AA7BD6-7C09-4EAC-80D1-854FC72A9A2F}" srcOrd="2" destOrd="0" presId="urn:microsoft.com/office/officeart/2008/layout/AlternatingHexagons"/>
    <dgm:cxn modelId="{6D0CB622-CE43-4A16-93FE-60F2D4F18EB7}" type="presParOf" srcId="{60AA7BD6-7C09-4EAC-80D1-854FC72A9A2F}" destId="{08D745B8-56C7-4557-9830-42C4054DE4E1}" srcOrd="0" destOrd="0" presId="urn:microsoft.com/office/officeart/2008/layout/AlternatingHexagons"/>
    <dgm:cxn modelId="{AC1EB6A3-9E7D-48DF-B821-246DEC2C139A}" type="presParOf" srcId="{60AA7BD6-7C09-4EAC-80D1-854FC72A9A2F}" destId="{E4DEC39A-999A-4E7D-B04C-6AAED08812F8}" srcOrd="1" destOrd="0" presId="urn:microsoft.com/office/officeart/2008/layout/AlternatingHexagons"/>
    <dgm:cxn modelId="{84512C8E-B600-4E55-A38C-C0E0448F8E3B}" type="presParOf" srcId="{60AA7BD6-7C09-4EAC-80D1-854FC72A9A2F}" destId="{4AA0BAF3-02D6-4CCC-BB13-5DACDB6B72C7}" srcOrd="2" destOrd="0" presId="urn:microsoft.com/office/officeart/2008/layout/AlternatingHexagons"/>
    <dgm:cxn modelId="{1E3C640F-BDAB-4E23-8285-8EAE1E9C2234}" type="presParOf" srcId="{60AA7BD6-7C09-4EAC-80D1-854FC72A9A2F}" destId="{A234E063-2F38-4C60-B6D0-159434655745}" srcOrd="3" destOrd="0" presId="urn:microsoft.com/office/officeart/2008/layout/AlternatingHexagons"/>
    <dgm:cxn modelId="{6D38DB45-B46D-44C5-9EB9-25F92FECA461}" type="presParOf" srcId="{60AA7BD6-7C09-4EAC-80D1-854FC72A9A2F}" destId="{FD9D56E9-4449-4F71-AE4B-6A1FC1D9593C}" srcOrd="4" destOrd="0" presId="urn:microsoft.com/office/officeart/2008/layout/AlternatingHexagons"/>
    <dgm:cxn modelId="{69C31BE3-DC43-4FA2-A475-891EF3393C01}" type="presParOf" srcId="{D761DBD5-98E2-4A36-8552-34A945A2C10C}" destId="{81ADAB73-B68D-4ECE-8D77-BE474ACD1665}" srcOrd="3" destOrd="0" presId="urn:microsoft.com/office/officeart/2008/layout/AlternatingHexagons"/>
    <dgm:cxn modelId="{B55A3830-4BAB-4947-A7BF-95D56B79CA6B}" type="presParOf" srcId="{D761DBD5-98E2-4A36-8552-34A945A2C10C}" destId="{635ECCF1-AE96-48F7-B638-D41B58192F61}" srcOrd="4" destOrd="0" presId="urn:microsoft.com/office/officeart/2008/layout/AlternatingHexagons"/>
    <dgm:cxn modelId="{152854AC-52EF-41F4-9E04-07ACC33EF3F8}" type="presParOf" srcId="{635ECCF1-AE96-48F7-B638-D41B58192F61}" destId="{3E88FE75-D7A5-4722-AC49-2700248366BD}" srcOrd="0" destOrd="0" presId="urn:microsoft.com/office/officeart/2008/layout/AlternatingHexagons"/>
    <dgm:cxn modelId="{C7CA05AB-8D84-4F3F-AF8E-9807AFB05081}" type="presParOf" srcId="{635ECCF1-AE96-48F7-B638-D41B58192F61}" destId="{B0550529-FBDE-49DD-9281-C0B1D910113C}" srcOrd="1" destOrd="0" presId="urn:microsoft.com/office/officeart/2008/layout/AlternatingHexagons"/>
    <dgm:cxn modelId="{03D9CFAD-0597-4B11-851B-65736F54A2C1}" type="presParOf" srcId="{635ECCF1-AE96-48F7-B638-D41B58192F61}" destId="{E14AF22E-CD49-4561-867B-3212F84FF4FA}" srcOrd="2" destOrd="0" presId="urn:microsoft.com/office/officeart/2008/layout/AlternatingHexagons"/>
    <dgm:cxn modelId="{7AD610B2-8589-43D3-8C4A-AC130DBF20BA}" type="presParOf" srcId="{635ECCF1-AE96-48F7-B638-D41B58192F61}" destId="{A343107E-1A10-4F41-9B26-CD3CA4187402}" srcOrd="3" destOrd="0" presId="urn:microsoft.com/office/officeart/2008/layout/AlternatingHexagons"/>
    <dgm:cxn modelId="{ECB48204-E289-44C9-9927-FDECC5E0F165}" type="presParOf" srcId="{635ECCF1-AE96-48F7-B638-D41B58192F61}" destId="{ED2B6781-5F12-4D3E-A1E9-99CFDE35E4E0}"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646455-0766-4B65-BE95-D7F572F567C9}"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67F55EC4-A688-4023-9DF8-D11EEB2142A1}">
      <dgm:prSet phldrT="[Text]"/>
      <dgm:spPr/>
      <dgm:t>
        <a:bodyPr/>
        <a:lstStyle/>
        <a:p>
          <a:r>
            <a:rPr lang="en-US" dirty="0" smtClean="0"/>
            <a:t>OSSD</a:t>
          </a:r>
          <a:endParaRPr lang="en-US" dirty="0"/>
        </a:p>
      </dgm:t>
    </dgm:pt>
    <dgm:pt modelId="{3A12682B-FA05-44B8-99E0-A5B2AB7BB457}" type="parTrans" cxnId="{5E1566CE-26A7-4F55-ACAA-2FBF64C01937}">
      <dgm:prSet/>
      <dgm:spPr/>
      <dgm:t>
        <a:bodyPr/>
        <a:lstStyle/>
        <a:p>
          <a:endParaRPr lang="en-US"/>
        </a:p>
      </dgm:t>
    </dgm:pt>
    <dgm:pt modelId="{E754B9FD-E589-4866-B316-16D508ED6199}" type="sibTrans" cxnId="{5E1566CE-26A7-4F55-ACAA-2FBF64C01937}">
      <dgm:prSet/>
      <dgm:spPr/>
      <dgm:t>
        <a:bodyPr/>
        <a:lstStyle/>
        <a:p>
          <a:endParaRPr lang="en-US"/>
        </a:p>
      </dgm:t>
    </dgm:pt>
    <dgm:pt modelId="{AF051D42-1F6D-4DD7-86A7-F52276B08971}">
      <dgm:prSet phldrT="[Text]"/>
      <dgm:spPr/>
      <dgm:t>
        <a:bodyPr/>
        <a:lstStyle/>
        <a:p>
          <a:r>
            <a:rPr lang="en-US" dirty="0" smtClean="0"/>
            <a:t>30 credits </a:t>
          </a:r>
          <a:endParaRPr lang="en-US" dirty="0"/>
        </a:p>
      </dgm:t>
    </dgm:pt>
    <dgm:pt modelId="{EDD17EDD-BAD7-464B-BAC9-A0D2197EEB01}" type="parTrans" cxnId="{E7090181-19F5-499E-8661-382AF51B9941}">
      <dgm:prSet/>
      <dgm:spPr/>
      <dgm:t>
        <a:bodyPr/>
        <a:lstStyle/>
        <a:p>
          <a:endParaRPr lang="en-US"/>
        </a:p>
      </dgm:t>
    </dgm:pt>
    <dgm:pt modelId="{4C1D49F7-AB43-435B-8ABE-E2DDFDA31F8B}" type="sibTrans" cxnId="{E7090181-19F5-499E-8661-382AF51B9941}">
      <dgm:prSet/>
      <dgm:spPr/>
      <dgm:t>
        <a:bodyPr/>
        <a:lstStyle/>
        <a:p>
          <a:endParaRPr lang="en-US"/>
        </a:p>
      </dgm:t>
    </dgm:pt>
    <dgm:pt modelId="{63B43D3D-D1BD-453D-848E-CC9165FB550F}">
      <dgm:prSet phldrT="[Text]"/>
      <dgm:spPr/>
      <dgm:t>
        <a:bodyPr/>
        <a:lstStyle/>
        <a:p>
          <a:r>
            <a:rPr lang="en-US" dirty="0" smtClean="0"/>
            <a:t>40 Community Service Hours</a:t>
          </a:r>
          <a:endParaRPr lang="en-US" dirty="0"/>
        </a:p>
      </dgm:t>
    </dgm:pt>
    <dgm:pt modelId="{9A4DF49C-D35C-4171-93C4-7F307A706FB9}" type="parTrans" cxnId="{A6D68FAB-9C09-44FE-A7AC-F3734E225C92}">
      <dgm:prSet/>
      <dgm:spPr/>
      <dgm:t>
        <a:bodyPr/>
        <a:lstStyle/>
        <a:p>
          <a:endParaRPr lang="en-US"/>
        </a:p>
      </dgm:t>
    </dgm:pt>
    <dgm:pt modelId="{0071B1DB-F351-4DF4-AEBA-3443E63E999D}" type="sibTrans" cxnId="{A6D68FAB-9C09-44FE-A7AC-F3734E225C92}">
      <dgm:prSet/>
      <dgm:spPr/>
      <dgm:t>
        <a:bodyPr/>
        <a:lstStyle/>
        <a:p>
          <a:endParaRPr lang="en-US"/>
        </a:p>
      </dgm:t>
    </dgm:pt>
    <dgm:pt modelId="{2F8A199C-BD5A-478B-A6A9-79596F3C843E}">
      <dgm:prSet phldrT="[Text]"/>
      <dgm:spPr/>
      <dgm:t>
        <a:bodyPr/>
        <a:lstStyle/>
        <a:p>
          <a:r>
            <a:rPr lang="en-US" dirty="0" smtClean="0"/>
            <a:t>Literacy Requirement</a:t>
          </a:r>
        </a:p>
        <a:p>
          <a:r>
            <a:rPr lang="en-US" dirty="0" smtClean="0"/>
            <a:t>(OSSLT or OSSLC)</a:t>
          </a:r>
          <a:endParaRPr lang="en-US" dirty="0"/>
        </a:p>
      </dgm:t>
    </dgm:pt>
    <dgm:pt modelId="{7F3A4778-0E40-4648-A860-EF57826F9CE3}" type="parTrans" cxnId="{EFC3048A-0D6F-4F1B-A08C-1C49FE09AB30}">
      <dgm:prSet/>
      <dgm:spPr/>
      <dgm:t>
        <a:bodyPr/>
        <a:lstStyle/>
        <a:p>
          <a:endParaRPr lang="en-US"/>
        </a:p>
      </dgm:t>
    </dgm:pt>
    <dgm:pt modelId="{10207EB5-F142-4B00-829D-46EA9817246F}" type="sibTrans" cxnId="{EFC3048A-0D6F-4F1B-A08C-1C49FE09AB30}">
      <dgm:prSet/>
      <dgm:spPr/>
      <dgm:t>
        <a:bodyPr/>
        <a:lstStyle/>
        <a:p>
          <a:endParaRPr lang="en-US"/>
        </a:p>
      </dgm:t>
    </dgm:pt>
    <dgm:pt modelId="{1FC5FE9F-7B64-43F4-B73C-84E2C33995A4}" type="pres">
      <dgm:prSet presAssocID="{7E646455-0766-4B65-BE95-D7F572F567C9}" presName="cycle" presStyleCnt="0">
        <dgm:presLayoutVars>
          <dgm:chMax val="1"/>
          <dgm:dir/>
          <dgm:animLvl val="ctr"/>
          <dgm:resizeHandles val="exact"/>
        </dgm:presLayoutVars>
      </dgm:prSet>
      <dgm:spPr/>
      <dgm:t>
        <a:bodyPr/>
        <a:lstStyle/>
        <a:p>
          <a:endParaRPr lang="en-US"/>
        </a:p>
      </dgm:t>
    </dgm:pt>
    <dgm:pt modelId="{D06E0C94-EFBD-490F-B27B-A003FB58E78A}" type="pres">
      <dgm:prSet presAssocID="{67F55EC4-A688-4023-9DF8-D11EEB2142A1}" presName="centerShape" presStyleLbl="node0" presStyleIdx="0" presStyleCnt="1"/>
      <dgm:spPr/>
      <dgm:t>
        <a:bodyPr/>
        <a:lstStyle/>
        <a:p>
          <a:endParaRPr lang="en-US"/>
        </a:p>
      </dgm:t>
    </dgm:pt>
    <dgm:pt modelId="{9904DBA4-FF89-4BD4-B5B3-B70343BEC1BB}" type="pres">
      <dgm:prSet presAssocID="{EDD17EDD-BAD7-464B-BAC9-A0D2197EEB01}" presName="parTrans" presStyleLbl="bgSibTrans2D1" presStyleIdx="0" presStyleCnt="3"/>
      <dgm:spPr/>
      <dgm:t>
        <a:bodyPr/>
        <a:lstStyle/>
        <a:p>
          <a:endParaRPr lang="en-US"/>
        </a:p>
      </dgm:t>
    </dgm:pt>
    <dgm:pt modelId="{747DA13E-8324-4A74-A4E4-65B6A877622E}" type="pres">
      <dgm:prSet presAssocID="{AF051D42-1F6D-4DD7-86A7-F52276B08971}" presName="node" presStyleLbl="node1" presStyleIdx="0" presStyleCnt="3">
        <dgm:presLayoutVars>
          <dgm:bulletEnabled val="1"/>
        </dgm:presLayoutVars>
      </dgm:prSet>
      <dgm:spPr/>
      <dgm:t>
        <a:bodyPr/>
        <a:lstStyle/>
        <a:p>
          <a:endParaRPr lang="en-US"/>
        </a:p>
      </dgm:t>
    </dgm:pt>
    <dgm:pt modelId="{34609065-0089-4C6C-8A25-8EBB03109D1A}" type="pres">
      <dgm:prSet presAssocID="{9A4DF49C-D35C-4171-93C4-7F307A706FB9}" presName="parTrans" presStyleLbl="bgSibTrans2D1" presStyleIdx="1" presStyleCnt="3"/>
      <dgm:spPr/>
      <dgm:t>
        <a:bodyPr/>
        <a:lstStyle/>
        <a:p>
          <a:endParaRPr lang="en-US"/>
        </a:p>
      </dgm:t>
    </dgm:pt>
    <dgm:pt modelId="{EB427804-79C3-405D-BDA7-4DDEA3C2A642}" type="pres">
      <dgm:prSet presAssocID="{63B43D3D-D1BD-453D-848E-CC9165FB550F}" presName="node" presStyleLbl="node1" presStyleIdx="1" presStyleCnt="3">
        <dgm:presLayoutVars>
          <dgm:bulletEnabled val="1"/>
        </dgm:presLayoutVars>
      </dgm:prSet>
      <dgm:spPr/>
      <dgm:t>
        <a:bodyPr/>
        <a:lstStyle/>
        <a:p>
          <a:endParaRPr lang="en-US"/>
        </a:p>
      </dgm:t>
    </dgm:pt>
    <dgm:pt modelId="{A46A3AD3-A62A-442E-9C63-3F15CBFE2E02}" type="pres">
      <dgm:prSet presAssocID="{7F3A4778-0E40-4648-A860-EF57826F9CE3}" presName="parTrans" presStyleLbl="bgSibTrans2D1" presStyleIdx="2" presStyleCnt="3"/>
      <dgm:spPr/>
      <dgm:t>
        <a:bodyPr/>
        <a:lstStyle/>
        <a:p>
          <a:endParaRPr lang="en-US"/>
        </a:p>
      </dgm:t>
    </dgm:pt>
    <dgm:pt modelId="{21820ED6-D9EB-42FD-8AAF-D556504B17B8}" type="pres">
      <dgm:prSet presAssocID="{2F8A199C-BD5A-478B-A6A9-79596F3C843E}" presName="node" presStyleLbl="node1" presStyleIdx="2" presStyleCnt="3">
        <dgm:presLayoutVars>
          <dgm:bulletEnabled val="1"/>
        </dgm:presLayoutVars>
      </dgm:prSet>
      <dgm:spPr/>
      <dgm:t>
        <a:bodyPr/>
        <a:lstStyle/>
        <a:p>
          <a:endParaRPr lang="en-US"/>
        </a:p>
      </dgm:t>
    </dgm:pt>
  </dgm:ptLst>
  <dgm:cxnLst>
    <dgm:cxn modelId="{6FE088E1-E63D-4D76-AC18-3E13817E851F}" type="presOf" srcId="{EDD17EDD-BAD7-464B-BAC9-A0D2197EEB01}" destId="{9904DBA4-FF89-4BD4-B5B3-B70343BEC1BB}" srcOrd="0" destOrd="0" presId="urn:microsoft.com/office/officeart/2005/8/layout/radial4"/>
    <dgm:cxn modelId="{FA13C0A3-5BD7-4AEE-BDD1-A9E5DC6654C5}" type="presOf" srcId="{7F3A4778-0E40-4648-A860-EF57826F9CE3}" destId="{A46A3AD3-A62A-442E-9C63-3F15CBFE2E02}" srcOrd="0" destOrd="0" presId="urn:microsoft.com/office/officeart/2005/8/layout/radial4"/>
    <dgm:cxn modelId="{A6D68FAB-9C09-44FE-A7AC-F3734E225C92}" srcId="{67F55EC4-A688-4023-9DF8-D11EEB2142A1}" destId="{63B43D3D-D1BD-453D-848E-CC9165FB550F}" srcOrd="1" destOrd="0" parTransId="{9A4DF49C-D35C-4171-93C4-7F307A706FB9}" sibTransId="{0071B1DB-F351-4DF4-AEBA-3443E63E999D}"/>
    <dgm:cxn modelId="{5B087EE8-BC9C-4BEB-A8FA-A9D69859A23B}" type="presOf" srcId="{AF051D42-1F6D-4DD7-86A7-F52276B08971}" destId="{747DA13E-8324-4A74-A4E4-65B6A877622E}" srcOrd="0" destOrd="0" presId="urn:microsoft.com/office/officeart/2005/8/layout/radial4"/>
    <dgm:cxn modelId="{72DC6CDC-A44F-47DB-8084-4B4DE4972AD6}" type="presOf" srcId="{9A4DF49C-D35C-4171-93C4-7F307A706FB9}" destId="{34609065-0089-4C6C-8A25-8EBB03109D1A}" srcOrd="0" destOrd="0" presId="urn:microsoft.com/office/officeart/2005/8/layout/radial4"/>
    <dgm:cxn modelId="{AE43FD62-2097-4FD5-9DAE-C31707A6DC68}" type="presOf" srcId="{67F55EC4-A688-4023-9DF8-D11EEB2142A1}" destId="{D06E0C94-EFBD-490F-B27B-A003FB58E78A}" srcOrd="0" destOrd="0" presId="urn:microsoft.com/office/officeart/2005/8/layout/radial4"/>
    <dgm:cxn modelId="{4B7B8E97-7F61-4426-86F1-6CC2B85B03C3}" type="presOf" srcId="{63B43D3D-D1BD-453D-848E-CC9165FB550F}" destId="{EB427804-79C3-405D-BDA7-4DDEA3C2A642}" srcOrd="0" destOrd="0" presId="urn:microsoft.com/office/officeart/2005/8/layout/radial4"/>
    <dgm:cxn modelId="{5E1566CE-26A7-4F55-ACAA-2FBF64C01937}" srcId="{7E646455-0766-4B65-BE95-D7F572F567C9}" destId="{67F55EC4-A688-4023-9DF8-D11EEB2142A1}" srcOrd="0" destOrd="0" parTransId="{3A12682B-FA05-44B8-99E0-A5B2AB7BB457}" sibTransId="{E754B9FD-E589-4866-B316-16D508ED6199}"/>
    <dgm:cxn modelId="{C0539A75-58CB-4A95-8238-BF5780D69D6B}" type="presOf" srcId="{2F8A199C-BD5A-478B-A6A9-79596F3C843E}" destId="{21820ED6-D9EB-42FD-8AAF-D556504B17B8}" srcOrd="0" destOrd="0" presId="urn:microsoft.com/office/officeart/2005/8/layout/radial4"/>
    <dgm:cxn modelId="{EFC3048A-0D6F-4F1B-A08C-1C49FE09AB30}" srcId="{67F55EC4-A688-4023-9DF8-D11EEB2142A1}" destId="{2F8A199C-BD5A-478B-A6A9-79596F3C843E}" srcOrd="2" destOrd="0" parTransId="{7F3A4778-0E40-4648-A860-EF57826F9CE3}" sibTransId="{10207EB5-F142-4B00-829D-46EA9817246F}"/>
    <dgm:cxn modelId="{E7090181-19F5-499E-8661-382AF51B9941}" srcId="{67F55EC4-A688-4023-9DF8-D11EEB2142A1}" destId="{AF051D42-1F6D-4DD7-86A7-F52276B08971}" srcOrd="0" destOrd="0" parTransId="{EDD17EDD-BAD7-464B-BAC9-A0D2197EEB01}" sibTransId="{4C1D49F7-AB43-435B-8ABE-E2DDFDA31F8B}"/>
    <dgm:cxn modelId="{6F893389-5541-4221-A85F-535D0D8B69EA}" type="presOf" srcId="{7E646455-0766-4B65-BE95-D7F572F567C9}" destId="{1FC5FE9F-7B64-43F4-B73C-84E2C33995A4}" srcOrd="0" destOrd="0" presId="urn:microsoft.com/office/officeart/2005/8/layout/radial4"/>
    <dgm:cxn modelId="{8C695CBC-7187-4AC5-9A27-DE68E114B921}" type="presParOf" srcId="{1FC5FE9F-7B64-43F4-B73C-84E2C33995A4}" destId="{D06E0C94-EFBD-490F-B27B-A003FB58E78A}" srcOrd="0" destOrd="0" presId="urn:microsoft.com/office/officeart/2005/8/layout/radial4"/>
    <dgm:cxn modelId="{B462E86A-9F9B-4BDF-953A-70FDA9DC2D92}" type="presParOf" srcId="{1FC5FE9F-7B64-43F4-B73C-84E2C33995A4}" destId="{9904DBA4-FF89-4BD4-B5B3-B70343BEC1BB}" srcOrd="1" destOrd="0" presId="urn:microsoft.com/office/officeart/2005/8/layout/radial4"/>
    <dgm:cxn modelId="{B7B79B82-11DD-4DCA-BBEB-5311611F860E}" type="presParOf" srcId="{1FC5FE9F-7B64-43F4-B73C-84E2C33995A4}" destId="{747DA13E-8324-4A74-A4E4-65B6A877622E}" srcOrd="2" destOrd="0" presId="urn:microsoft.com/office/officeart/2005/8/layout/radial4"/>
    <dgm:cxn modelId="{44F5B6C6-858F-436A-93D5-AEBC56F00F08}" type="presParOf" srcId="{1FC5FE9F-7B64-43F4-B73C-84E2C33995A4}" destId="{34609065-0089-4C6C-8A25-8EBB03109D1A}" srcOrd="3" destOrd="0" presId="urn:microsoft.com/office/officeart/2005/8/layout/radial4"/>
    <dgm:cxn modelId="{09B10551-7D00-4929-A164-6A6C60F8FC26}" type="presParOf" srcId="{1FC5FE9F-7B64-43F4-B73C-84E2C33995A4}" destId="{EB427804-79C3-405D-BDA7-4DDEA3C2A642}" srcOrd="4" destOrd="0" presId="urn:microsoft.com/office/officeart/2005/8/layout/radial4"/>
    <dgm:cxn modelId="{A14EE57A-0FE2-4AD0-A127-D71A983649FE}" type="presParOf" srcId="{1FC5FE9F-7B64-43F4-B73C-84E2C33995A4}" destId="{A46A3AD3-A62A-442E-9C63-3F15CBFE2E02}" srcOrd="5" destOrd="0" presId="urn:microsoft.com/office/officeart/2005/8/layout/radial4"/>
    <dgm:cxn modelId="{730CEA25-E453-4D0B-A9F6-DE6D7A9507D0}" type="presParOf" srcId="{1FC5FE9F-7B64-43F4-B73C-84E2C33995A4}" destId="{21820ED6-D9EB-42FD-8AAF-D556504B17B8}"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290229-90AC-4612-9FAF-6E7E93112808}" type="doc">
      <dgm:prSet loTypeId="urn:microsoft.com/office/officeart/2005/8/layout/cycle8" loCatId="cycle" qsTypeId="urn:microsoft.com/office/officeart/2005/8/quickstyle/simple1" qsCatId="simple" csTypeId="urn:microsoft.com/office/officeart/2005/8/colors/colorful1" csCatId="colorful" phldr="1"/>
      <dgm:spPr/>
    </dgm:pt>
    <dgm:pt modelId="{B834C4D4-A468-4B0C-91BC-2D9DC8FDABFC}">
      <dgm:prSet phldrT="[Text]"/>
      <dgm:spPr/>
      <dgm:t>
        <a:bodyPr/>
        <a:lstStyle/>
        <a:p>
          <a:r>
            <a:rPr lang="en-US" dirty="0" smtClean="0"/>
            <a:t>Cooperative Education Teacher</a:t>
          </a:r>
          <a:endParaRPr lang="en-US" dirty="0"/>
        </a:p>
      </dgm:t>
    </dgm:pt>
    <dgm:pt modelId="{3B980C6B-1881-4928-B185-36908CBF86F3}" type="parTrans" cxnId="{AFFBE95A-C21C-49DB-9AEB-D1518019290F}">
      <dgm:prSet/>
      <dgm:spPr/>
      <dgm:t>
        <a:bodyPr/>
        <a:lstStyle/>
        <a:p>
          <a:endParaRPr lang="en-US"/>
        </a:p>
      </dgm:t>
    </dgm:pt>
    <dgm:pt modelId="{0ECA2E0B-3607-4CE7-9B90-92D521667D60}" type="sibTrans" cxnId="{AFFBE95A-C21C-49DB-9AEB-D1518019290F}">
      <dgm:prSet/>
      <dgm:spPr/>
      <dgm:t>
        <a:bodyPr/>
        <a:lstStyle/>
        <a:p>
          <a:endParaRPr lang="en-US"/>
        </a:p>
      </dgm:t>
    </dgm:pt>
    <dgm:pt modelId="{A01CE648-9586-4D43-9B72-244CCBD726B4}">
      <dgm:prSet phldrT="[Text]"/>
      <dgm:spPr/>
      <dgm:t>
        <a:bodyPr/>
        <a:lstStyle/>
        <a:p>
          <a:r>
            <a:rPr lang="en-US" dirty="0" smtClean="0"/>
            <a:t>Guidance </a:t>
          </a:r>
          <a:endParaRPr lang="en-US" dirty="0"/>
        </a:p>
      </dgm:t>
    </dgm:pt>
    <dgm:pt modelId="{AED3F588-A1F3-4B2F-9A85-ABCD49FD5D9D}" type="parTrans" cxnId="{015F467D-DDB8-48B3-8081-FEF0A87E2D22}">
      <dgm:prSet/>
      <dgm:spPr/>
      <dgm:t>
        <a:bodyPr/>
        <a:lstStyle/>
        <a:p>
          <a:endParaRPr lang="en-US"/>
        </a:p>
      </dgm:t>
    </dgm:pt>
    <dgm:pt modelId="{FFF02034-726F-4B0F-B248-4E2C4069DAB2}" type="sibTrans" cxnId="{015F467D-DDB8-48B3-8081-FEF0A87E2D22}">
      <dgm:prSet/>
      <dgm:spPr/>
      <dgm:t>
        <a:bodyPr/>
        <a:lstStyle/>
        <a:p>
          <a:endParaRPr lang="en-US"/>
        </a:p>
      </dgm:t>
    </dgm:pt>
    <dgm:pt modelId="{4D9B55D3-EB26-41CE-B7D8-C1B49D17253C}">
      <dgm:prSet phldrT="[Text]"/>
      <dgm:spPr/>
      <dgm:t>
        <a:bodyPr/>
        <a:lstStyle/>
        <a:p>
          <a:r>
            <a:rPr lang="en-US" dirty="0" smtClean="0"/>
            <a:t>School to Community</a:t>
          </a:r>
          <a:endParaRPr lang="en-US" dirty="0"/>
        </a:p>
      </dgm:t>
    </dgm:pt>
    <dgm:pt modelId="{1CDAF147-2815-4B56-94B2-76BA470D0AF0}" type="parTrans" cxnId="{8E52579E-EF4E-43B6-8CA6-4B08794E9D4B}">
      <dgm:prSet/>
      <dgm:spPr/>
      <dgm:t>
        <a:bodyPr/>
        <a:lstStyle/>
        <a:p>
          <a:endParaRPr lang="en-US"/>
        </a:p>
      </dgm:t>
    </dgm:pt>
    <dgm:pt modelId="{1E94DE3F-7238-478F-9F9C-0C237D8B1940}" type="sibTrans" cxnId="{8E52579E-EF4E-43B6-8CA6-4B08794E9D4B}">
      <dgm:prSet/>
      <dgm:spPr/>
      <dgm:t>
        <a:bodyPr/>
        <a:lstStyle/>
        <a:p>
          <a:endParaRPr lang="en-US"/>
        </a:p>
      </dgm:t>
    </dgm:pt>
    <dgm:pt modelId="{84D866ED-B914-4294-972A-AF0D83E87C48}">
      <dgm:prSet/>
      <dgm:spPr/>
      <dgm:t>
        <a:bodyPr/>
        <a:lstStyle/>
        <a:p>
          <a:r>
            <a:rPr lang="en-US" dirty="0" smtClean="0"/>
            <a:t>Adolescent Care Worker</a:t>
          </a:r>
          <a:endParaRPr lang="en-US" dirty="0"/>
        </a:p>
      </dgm:t>
    </dgm:pt>
    <dgm:pt modelId="{A8175C73-0AA6-4B53-B162-FBBD8CB4F25B}" type="parTrans" cxnId="{263C894B-022F-43F3-9146-D3C4D9D52F5A}">
      <dgm:prSet/>
      <dgm:spPr/>
      <dgm:t>
        <a:bodyPr/>
        <a:lstStyle/>
        <a:p>
          <a:endParaRPr lang="en-US"/>
        </a:p>
      </dgm:t>
    </dgm:pt>
    <dgm:pt modelId="{B763A37E-371D-4C2D-8CD4-622E834801BB}" type="sibTrans" cxnId="{263C894B-022F-43F3-9146-D3C4D9D52F5A}">
      <dgm:prSet/>
      <dgm:spPr/>
      <dgm:t>
        <a:bodyPr/>
        <a:lstStyle/>
        <a:p>
          <a:endParaRPr lang="en-US"/>
        </a:p>
      </dgm:t>
    </dgm:pt>
    <dgm:pt modelId="{13BCB5C3-8C2E-4F07-85AF-C586A9412C86}">
      <dgm:prSet/>
      <dgm:spPr/>
      <dgm:t>
        <a:bodyPr/>
        <a:lstStyle/>
        <a:p>
          <a:r>
            <a:rPr lang="en-US" dirty="0" smtClean="0"/>
            <a:t>Learning Program Support Teacher </a:t>
          </a:r>
          <a:endParaRPr lang="en-US" dirty="0"/>
        </a:p>
      </dgm:t>
    </dgm:pt>
    <dgm:pt modelId="{4020FA23-940F-43B5-87A5-5C2D8D65C05D}" type="parTrans" cxnId="{1D1340EA-77A2-4013-9D4D-52A2198DCDE1}">
      <dgm:prSet/>
      <dgm:spPr/>
      <dgm:t>
        <a:bodyPr/>
        <a:lstStyle/>
        <a:p>
          <a:endParaRPr lang="en-US"/>
        </a:p>
      </dgm:t>
    </dgm:pt>
    <dgm:pt modelId="{85E464FB-FFDB-416B-A2D7-CEE759B9CDC7}" type="sibTrans" cxnId="{1D1340EA-77A2-4013-9D4D-52A2198DCDE1}">
      <dgm:prSet/>
      <dgm:spPr/>
      <dgm:t>
        <a:bodyPr/>
        <a:lstStyle/>
        <a:p>
          <a:endParaRPr lang="en-US"/>
        </a:p>
      </dgm:t>
    </dgm:pt>
    <dgm:pt modelId="{E383787E-53DE-473F-AA7C-27AA90782CCF}">
      <dgm:prSet/>
      <dgm:spPr/>
      <dgm:t>
        <a:bodyPr/>
        <a:lstStyle/>
        <a:p>
          <a:r>
            <a:rPr lang="en-US" dirty="0" smtClean="0"/>
            <a:t>Student Success Teacher</a:t>
          </a:r>
          <a:endParaRPr lang="en-US" dirty="0"/>
        </a:p>
      </dgm:t>
    </dgm:pt>
    <dgm:pt modelId="{250385CE-53EF-4A99-B49F-EC6120D03AEA}" type="parTrans" cxnId="{4D87B297-18E0-466B-AA91-3A35E4C6CE50}">
      <dgm:prSet/>
      <dgm:spPr/>
      <dgm:t>
        <a:bodyPr/>
        <a:lstStyle/>
        <a:p>
          <a:endParaRPr lang="en-US"/>
        </a:p>
      </dgm:t>
    </dgm:pt>
    <dgm:pt modelId="{8A08F05D-02D9-475F-9AC8-87D6994F976D}" type="sibTrans" cxnId="{4D87B297-18E0-466B-AA91-3A35E4C6CE50}">
      <dgm:prSet/>
      <dgm:spPr/>
      <dgm:t>
        <a:bodyPr/>
        <a:lstStyle/>
        <a:p>
          <a:endParaRPr lang="en-US"/>
        </a:p>
      </dgm:t>
    </dgm:pt>
    <dgm:pt modelId="{5613EDFB-9C1B-4036-953D-15CF3486E7AB}" type="pres">
      <dgm:prSet presAssocID="{09290229-90AC-4612-9FAF-6E7E93112808}" presName="compositeShape" presStyleCnt="0">
        <dgm:presLayoutVars>
          <dgm:chMax val="7"/>
          <dgm:dir/>
          <dgm:resizeHandles val="exact"/>
        </dgm:presLayoutVars>
      </dgm:prSet>
      <dgm:spPr/>
    </dgm:pt>
    <dgm:pt modelId="{4DE45D3C-1612-46E7-B4B5-BBD0BA26DAF4}" type="pres">
      <dgm:prSet presAssocID="{09290229-90AC-4612-9FAF-6E7E93112808}" presName="wedge1" presStyleLbl="node1" presStyleIdx="0" presStyleCnt="6"/>
      <dgm:spPr/>
      <dgm:t>
        <a:bodyPr/>
        <a:lstStyle/>
        <a:p>
          <a:endParaRPr lang="en-US"/>
        </a:p>
      </dgm:t>
    </dgm:pt>
    <dgm:pt modelId="{A2EED3D0-CD6B-4B1F-8A9C-060E4E8461C6}" type="pres">
      <dgm:prSet presAssocID="{09290229-90AC-4612-9FAF-6E7E93112808}" presName="dummy1a" presStyleCnt="0"/>
      <dgm:spPr/>
    </dgm:pt>
    <dgm:pt modelId="{9B54EF16-F063-4352-92E4-59B4347919E7}" type="pres">
      <dgm:prSet presAssocID="{09290229-90AC-4612-9FAF-6E7E93112808}" presName="dummy1b" presStyleCnt="0"/>
      <dgm:spPr/>
    </dgm:pt>
    <dgm:pt modelId="{BF18E927-16F5-4129-B825-86EF8DE7688D}" type="pres">
      <dgm:prSet presAssocID="{09290229-90AC-4612-9FAF-6E7E93112808}" presName="wedge1Tx" presStyleLbl="node1" presStyleIdx="0" presStyleCnt="6">
        <dgm:presLayoutVars>
          <dgm:chMax val="0"/>
          <dgm:chPref val="0"/>
          <dgm:bulletEnabled val="1"/>
        </dgm:presLayoutVars>
      </dgm:prSet>
      <dgm:spPr/>
      <dgm:t>
        <a:bodyPr/>
        <a:lstStyle/>
        <a:p>
          <a:endParaRPr lang="en-US"/>
        </a:p>
      </dgm:t>
    </dgm:pt>
    <dgm:pt modelId="{6F409FE3-9AB3-4C39-87CA-5D75686E58EC}" type="pres">
      <dgm:prSet presAssocID="{09290229-90AC-4612-9FAF-6E7E93112808}" presName="wedge2" presStyleLbl="node1" presStyleIdx="1" presStyleCnt="6"/>
      <dgm:spPr/>
      <dgm:t>
        <a:bodyPr/>
        <a:lstStyle/>
        <a:p>
          <a:endParaRPr lang="en-US"/>
        </a:p>
      </dgm:t>
    </dgm:pt>
    <dgm:pt modelId="{C0FF4D0A-7CFC-45BF-B5EF-0EA9415D9D60}" type="pres">
      <dgm:prSet presAssocID="{09290229-90AC-4612-9FAF-6E7E93112808}" presName="dummy2a" presStyleCnt="0"/>
      <dgm:spPr/>
    </dgm:pt>
    <dgm:pt modelId="{EA01639A-4CB8-4A0C-A8AB-C5B3C0771A63}" type="pres">
      <dgm:prSet presAssocID="{09290229-90AC-4612-9FAF-6E7E93112808}" presName="dummy2b" presStyleCnt="0"/>
      <dgm:spPr/>
    </dgm:pt>
    <dgm:pt modelId="{D0C48297-8C3F-4F2A-AF9F-F212FF1863AA}" type="pres">
      <dgm:prSet presAssocID="{09290229-90AC-4612-9FAF-6E7E93112808}" presName="wedge2Tx" presStyleLbl="node1" presStyleIdx="1" presStyleCnt="6">
        <dgm:presLayoutVars>
          <dgm:chMax val="0"/>
          <dgm:chPref val="0"/>
          <dgm:bulletEnabled val="1"/>
        </dgm:presLayoutVars>
      </dgm:prSet>
      <dgm:spPr/>
      <dgm:t>
        <a:bodyPr/>
        <a:lstStyle/>
        <a:p>
          <a:endParaRPr lang="en-US"/>
        </a:p>
      </dgm:t>
    </dgm:pt>
    <dgm:pt modelId="{3B4E9B0A-E417-4020-87FF-B3C4239C7724}" type="pres">
      <dgm:prSet presAssocID="{09290229-90AC-4612-9FAF-6E7E93112808}" presName="wedge3" presStyleLbl="node1" presStyleIdx="2" presStyleCnt="6"/>
      <dgm:spPr/>
      <dgm:t>
        <a:bodyPr/>
        <a:lstStyle/>
        <a:p>
          <a:endParaRPr lang="en-US"/>
        </a:p>
      </dgm:t>
    </dgm:pt>
    <dgm:pt modelId="{AD5AE43C-758C-4026-8A6E-9DC1884B52DD}" type="pres">
      <dgm:prSet presAssocID="{09290229-90AC-4612-9FAF-6E7E93112808}" presName="dummy3a" presStyleCnt="0"/>
      <dgm:spPr/>
    </dgm:pt>
    <dgm:pt modelId="{8F9995DE-A094-4889-8A84-F51B446CBB3B}" type="pres">
      <dgm:prSet presAssocID="{09290229-90AC-4612-9FAF-6E7E93112808}" presName="dummy3b" presStyleCnt="0"/>
      <dgm:spPr/>
    </dgm:pt>
    <dgm:pt modelId="{A9BDA477-00A6-4E90-810A-A2C7C3418DAA}" type="pres">
      <dgm:prSet presAssocID="{09290229-90AC-4612-9FAF-6E7E93112808}" presName="wedge3Tx" presStyleLbl="node1" presStyleIdx="2" presStyleCnt="6">
        <dgm:presLayoutVars>
          <dgm:chMax val="0"/>
          <dgm:chPref val="0"/>
          <dgm:bulletEnabled val="1"/>
        </dgm:presLayoutVars>
      </dgm:prSet>
      <dgm:spPr/>
      <dgm:t>
        <a:bodyPr/>
        <a:lstStyle/>
        <a:p>
          <a:endParaRPr lang="en-US"/>
        </a:p>
      </dgm:t>
    </dgm:pt>
    <dgm:pt modelId="{A79E183E-FAAF-4062-BD3F-126AAED31E7B}" type="pres">
      <dgm:prSet presAssocID="{09290229-90AC-4612-9FAF-6E7E93112808}" presName="wedge4" presStyleLbl="node1" presStyleIdx="3" presStyleCnt="6"/>
      <dgm:spPr/>
      <dgm:t>
        <a:bodyPr/>
        <a:lstStyle/>
        <a:p>
          <a:endParaRPr lang="en-US"/>
        </a:p>
      </dgm:t>
    </dgm:pt>
    <dgm:pt modelId="{872EA3BC-9BF9-4D87-B6D7-D348BDB84096}" type="pres">
      <dgm:prSet presAssocID="{09290229-90AC-4612-9FAF-6E7E93112808}" presName="dummy4a" presStyleCnt="0"/>
      <dgm:spPr/>
    </dgm:pt>
    <dgm:pt modelId="{5BFACB6B-F569-46D2-B805-D338CE395B77}" type="pres">
      <dgm:prSet presAssocID="{09290229-90AC-4612-9FAF-6E7E93112808}" presName="dummy4b" presStyleCnt="0"/>
      <dgm:spPr/>
    </dgm:pt>
    <dgm:pt modelId="{66F20F97-5114-42FF-B0D3-3C7CFB9FFB6E}" type="pres">
      <dgm:prSet presAssocID="{09290229-90AC-4612-9FAF-6E7E93112808}" presName="wedge4Tx" presStyleLbl="node1" presStyleIdx="3" presStyleCnt="6">
        <dgm:presLayoutVars>
          <dgm:chMax val="0"/>
          <dgm:chPref val="0"/>
          <dgm:bulletEnabled val="1"/>
        </dgm:presLayoutVars>
      </dgm:prSet>
      <dgm:spPr/>
      <dgm:t>
        <a:bodyPr/>
        <a:lstStyle/>
        <a:p>
          <a:endParaRPr lang="en-US"/>
        </a:p>
      </dgm:t>
    </dgm:pt>
    <dgm:pt modelId="{0042D5DB-B37E-48F8-A5D4-C35349132ED9}" type="pres">
      <dgm:prSet presAssocID="{09290229-90AC-4612-9FAF-6E7E93112808}" presName="wedge5" presStyleLbl="node1" presStyleIdx="4" presStyleCnt="6"/>
      <dgm:spPr/>
      <dgm:t>
        <a:bodyPr/>
        <a:lstStyle/>
        <a:p>
          <a:endParaRPr lang="en-US"/>
        </a:p>
      </dgm:t>
    </dgm:pt>
    <dgm:pt modelId="{2A7FB32F-94B6-4A70-ADEB-97949BFDC2BC}" type="pres">
      <dgm:prSet presAssocID="{09290229-90AC-4612-9FAF-6E7E93112808}" presName="dummy5a" presStyleCnt="0"/>
      <dgm:spPr/>
    </dgm:pt>
    <dgm:pt modelId="{020666C7-8762-45EA-AC9D-F2E4C2C96A81}" type="pres">
      <dgm:prSet presAssocID="{09290229-90AC-4612-9FAF-6E7E93112808}" presName="dummy5b" presStyleCnt="0"/>
      <dgm:spPr/>
    </dgm:pt>
    <dgm:pt modelId="{958EDABD-2683-4134-8CC6-ED5DECF97C94}" type="pres">
      <dgm:prSet presAssocID="{09290229-90AC-4612-9FAF-6E7E93112808}" presName="wedge5Tx" presStyleLbl="node1" presStyleIdx="4" presStyleCnt="6">
        <dgm:presLayoutVars>
          <dgm:chMax val="0"/>
          <dgm:chPref val="0"/>
          <dgm:bulletEnabled val="1"/>
        </dgm:presLayoutVars>
      </dgm:prSet>
      <dgm:spPr/>
      <dgm:t>
        <a:bodyPr/>
        <a:lstStyle/>
        <a:p>
          <a:endParaRPr lang="en-US"/>
        </a:p>
      </dgm:t>
    </dgm:pt>
    <dgm:pt modelId="{D8B83EE9-D97D-4DDD-B750-E733F45A1B75}" type="pres">
      <dgm:prSet presAssocID="{09290229-90AC-4612-9FAF-6E7E93112808}" presName="wedge6" presStyleLbl="node1" presStyleIdx="5" presStyleCnt="6"/>
      <dgm:spPr/>
      <dgm:t>
        <a:bodyPr/>
        <a:lstStyle/>
        <a:p>
          <a:endParaRPr lang="en-US"/>
        </a:p>
      </dgm:t>
    </dgm:pt>
    <dgm:pt modelId="{E9DFC57B-E3F1-43B5-B4BA-E7F9EAEF83C3}" type="pres">
      <dgm:prSet presAssocID="{09290229-90AC-4612-9FAF-6E7E93112808}" presName="dummy6a" presStyleCnt="0"/>
      <dgm:spPr/>
    </dgm:pt>
    <dgm:pt modelId="{440BCCFC-5102-4811-8759-3FA8CCD43D33}" type="pres">
      <dgm:prSet presAssocID="{09290229-90AC-4612-9FAF-6E7E93112808}" presName="dummy6b" presStyleCnt="0"/>
      <dgm:spPr/>
    </dgm:pt>
    <dgm:pt modelId="{235E57B0-7A3D-47AD-9350-78748EBCFC45}" type="pres">
      <dgm:prSet presAssocID="{09290229-90AC-4612-9FAF-6E7E93112808}" presName="wedge6Tx" presStyleLbl="node1" presStyleIdx="5" presStyleCnt="6">
        <dgm:presLayoutVars>
          <dgm:chMax val="0"/>
          <dgm:chPref val="0"/>
          <dgm:bulletEnabled val="1"/>
        </dgm:presLayoutVars>
      </dgm:prSet>
      <dgm:spPr/>
      <dgm:t>
        <a:bodyPr/>
        <a:lstStyle/>
        <a:p>
          <a:endParaRPr lang="en-US"/>
        </a:p>
      </dgm:t>
    </dgm:pt>
    <dgm:pt modelId="{E296DDF2-1ACC-4A3E-B6AF-920312B7DE4B}" type="pres">
      <dgm:prSet presAssocID="{0ECA2E0B-3607-4CE7-9B90-92D521667D60}" presName="arrowWedge1" presStyleLbl="fgSibTrans2D1" presStyleIdx="0" presStyleCnt="6"/>
      <dgm:spPr/>
    </dgm:pt>
    <dgm:pt modelId="{4F999EE0-A6BA-4905-889C-4E1DBB23631A}" type="pres">
      <dgm:prSet presAssocID="{B763A37E-371D-4C2D-8CD4-622E834801BB}" presName="arrowWedge2" presStyleLbl="fgSibTrans2D1" presStyleIdx="1" presStyleCnt="6"/>
      <dgm:spPr/>
    </dgm:pt>
    <dgm:pt modelId="{BC490F0A-F88F-406C-BFDE-F0D12A10986B}" type="pres">
      <dgm:prSet presAssocID="{85E464FB-FFDB-416B-A2D7-CEE759B9CDC7}" presName="arrowWedge3" presStyleLbl="fgSibTrans2D1" presStyleIdx="2" presStyleCnt="6"/>
      <dgm:spPr/>
    </dgm:pt>
    <dgm:pt modelId="{EF646D0A-8A45-4E9D-B338-FE200480A0CF}" type="pres">
      <dgm:prSet presAssocID="{8A08F05D-02D9-475F-9AC8-87D6994F976D}" presName="arrowWedge4" presStyleLbl="fgSibTrans2D1" presStyleIdx="3" presStyleCnt="6"/>
      <dgm:spPr/>
    </dgm:pt>
    <dgm:pt modelId="{C841E066-0223-452C-9B13-AC72195C8009}" type="pres">
      <dgm:prSet presAssocID="{FFF02034-726F-4B0F-B248-4E2C4069DAB2}" presName="arrowWedge5" presStyleLbl="fgSibTrans2D1" presStyleIdx="4" presStyleCnt="6"/>
      <dgm:spPr/>
    </dgm:pt>
    <dgm:pt modelId="{F7698596-66E1-4F29-8384-320A655433FB}" type="pres">
      <dgm:prSet presAssocID="{1E94DE3F-7238-478F-9F9C-0C237D8B1940}" presName="arrowWedge6" presStyleLbl="fgSibTrans2D1" presStyleIdx="5" presStyleCnt="6"/>
      <dgm:spPr/>
    </dgm:pt>
  </dgm:ptLst>
  <dgm:cxnLst>
    <dgm:cxn modelId="{90C2AAA2-CBC5-4FC7-AA6D-CB5319711613}" type="presOf" srcId="{84D866ED-B914-4294-972A-AF0D83E87C48}" destId="{D0C48297-8C3F-4F2A-AF9F-F212FF1863AA}" srcOrd="1" destOrd="0" presId="urn:microsoft.com/office/officeart/2005/8/layout/cycle8"/>
    <dgm:cxn modelId="{79A2A689-6F60-4F8D-8BF5-25EC37B583DF}" type="presOf" srcId="{E383787E-53DE-473F-AA7C-27AA90782CCF}" destId="{A79E183E-FAAF-4062-BD3F-126AAED31E7B}" srcOrd="0" destOrd="0" presId="urn:microsoft.com/office/officeart/2005/8/layout/cycle8"/>
    <dgm:cxn modelId="{4A92BE6B-D8F1-44DE-9D5A-DD5EA19222A9}" type="presOf" srcId="{4D9B55D3-EB26-41CE-B7D8-C1B49D17253C}" destId="{235E57B0-7A3D-47AD-9350-78748EBCFC45}" srcOrd="1" destOrd="0" presId="urn:microsoft.com/office/officeart/2005/8/layout/cycle8"/>
    <dgm:cxn modelId="{B34F8BB6-54FE-4770-93B8-232E1E8458BD}" type="presOf" srcId="{4D9B55D3-EB26-41CE-B7D8-C1B49D17253C}" destId="{D8B83EE9-D97D-4DDD-B750-E733F45A1B75}" srcOrd="0" destOrd="0" presId="urn:microsoft.com/office/officeart/2005/8/layout/cycle8"/>
    <dgm:cxn modelId="{8E52579E-EF4E-43B6-8CA6-4B08794E9D4B}" srcId="{09290229-90AC-4612-9FAF-6E7E93112808}" destId="{4D9B55D3-EB26-41CE-B7D8-C1B49D17253C}" srcOrd="5" destOrd="0" parTransId="{1CDAF147-2815-4B56-94B2-76BA470D0AF0}" sibTransId="{1E94DE3F-7238-478F-9F9C-0C237D8B1940}"/>
    <dgm:cxn modelId="{436558DE-2C65-44CB-AD7B-6897765BE4BA}" type="presOf" srcId="{A01CE648-9586-4D43-9B72-244CCBD726B4}" destId="{958EDABD-2683-4134-8CC6-ED5DECF97C94}" srcOrd="1" destOrd="0" presId="urn:microsoft.com/office/officeart/2005/8/layout/cycle8"/>
    <dgm:cxn modelId="{C965CF73-E5EF-4B36-A848-94542EE4FC88}" type="presOf" srcId="{09290229-90AC-4612-9FAF-6E7E93112808}" destId="{5613EDFB-9C1B-4036-953D-15CF3486E7AB}" srcOrd="0" destOrd="0" presId="urn:microsoft.com/office/officeart/2005/8/layout/cycle8"/>
    <dgm:cxn modelId="{4D87B297-18E0-466B-AA91-3A35E4C6CE50}" srcId="{09290229-90AC-4612-9FAF-6E7E93112808}" destId="{E383787E-53DE-473F-AA7C-27AA90782CCF}" srcOrd="3" destOrd="0" parTransId="{250385CE-53EF-4A99-B49F-EC6120D03AEA}" sibTransId="{8A08F05D-02D9-475F-9AC8-87D6994F976D}"/>
    <dgm:cxn modelId="{1D1340EA-77A2-4013-9D4D-52A2198DCDE1}" srcId="{09290229-90AC-4612-9FAF-6E7E93112808}" destId="{13BCB5C3-8C2E-4F07-85AF-C586A9412C86}" srcOrd="2" destOrd="0" parTransId="{4020FA23-940F-43B5-87A5-5C2D8D65C05D}" sibTransId="{85E464FB-FFDB-416B-A2D7-CEE759B9CDC7}"/>
    <dgm:cxn modelId="{263C894B-022F-43F3-9146-D3C4D9D52F5A}" srcId="{09290229-90AC-4612-9FAF-6E7E93112808}" destId="{84D866ED-B914-4294-972A-AF0D83E87C48}" srcOrd="1" destOrd="0" parTransId="{A8175C73-0AA6-4B53-B162-FBBD8CB4F25B}" sibTransId="{B763A37E-371D-4C2D-8CD4-622E834801BB}"/>
    <dgm:cxn modelId="{D701ADE3-26E6-4DD4-8606-B2293ADA2C9D}" type="presOf" srcId="{B834C4D4-A468-4B0C-91BC-2D9DC8FDABFC}" destId="{BF18E927-16F5-4129-B825-86EF8DE7688D}" srcOrd="1" destOrd="0" presId="urn:microsoft.com/office/officeart/2005/8/layout/cycle8"/>
    <dgm:cxn modelId="{FDCA7881-323A-4A42-80F5-40A1DB5E8025}" type="presOf" srcId="{E383787E-53DE-473F-AA7C-27AA90782CCF}" destId="{66F20F97-5114-42FF-B0D3-3C7CFB9FFB6E}" srcOrd="1" destOrd="0" presId="urn:microsoft.com/office/officeart/2005/8/layout/cycle8"/>
    <dgm:cxn modelId="{5F2B9009-0A0C-4BA9-9CFE-0EBBF4A00532}" type="presOf" srcId="{A01CE648-9586-4D43-9B72-244CCBD726B4}" destId="{0042D5DB-B37E-48F8-A5D4-C35349132ED9}" srcOrd="0" destOrd="0" presId="urn:microsoft.com/office/officeart/2005/8/layout/cycle8"/>
    <dgm:cxn modelId="{99AD4387-0548-43AD-97B1-F31A44A39A19}" type="presOf" srcId="{84D866ED-B914-4294-972A-AF0D83E87C48}" destId="{6F409FE3-9AB3-4C39-87CA-5D75686E58EC}" srcOrd="0" destOrd="0" presId="urn:microsoft.com/office/officeart/2005/8/layout/cycle8"/>
    <dgm:cxn modelId="{BF4B1D90-5568-4047-B9D0-70003B9C0895}" type="presOf" srcId="{13BCB5C3-8C2E-4F07-85AF-C586A9412C86}" destId="{A9BDA477-00A6-4E90-810A-A2C7C3418DAA}" srcOrd="1" destOrd="0" presId="urn:microsoft.com/office/officeart/2005/8/layout/cycle8"/>
    <dgm:cxn modelId="{E4F95F2A-1FE8-43A2-A7DB-93B7BF028D1E}" type="presOf" srcId="{B834C4D4-A468-4B0C-91BC-2D9DC8FDABFC}" destId="{4DE45D3C-1612-46E7-B4B5-BBD0BA26DAF4}" srcOrd="0" destOrd="0" presId="urn:microsoft.com/office/officeart/2005/8/layout/cycle8"/>
    <dgm:cxn modelId="{AFFBE95A-C21C-49DB-9AEB-D1518019290F}" srcId="{09290229-90AC-4612-9FAF-6E7E93112808}" destId="{B834C4D4-A468-4B0C-91BC-2D9DC8FDABFC}" srcOrd="0" destOrd="0" parTransId="{3B980C6B-1881-4928-B185-36908CBF86F3}" sibTransId="{0ECA2E0B-3607-4CE7-9B90-92D521667D60}"/>
    <dgm:cxn modelId="{015F467D-DDB8-48B3-8081-FEF0A87E2D22}" srcId="{09290229-90AC-4612-9FAF-6E7E93112808}" destId="{A01CE648-9586-4D43-9B72-244CCBD726B4}" srcOrd="4" destOrd="0" parTransId="{AED3F588-A1F3-4B2F-9A85-ABCD49FD5D9D}" sibTransId="{FFF02034-726F-4B0F-B248-4E2C4069DAB2}"/>
    <dgm:cxn modelId="{5B7A8ACF-1297-43EB-B8E3-00D4B3D1EE3D}" type="presOf" srcId="{13BCB5C3-8C2E-4F07-85AF-C586A9412C86}" destId="{3B4E9B0A-E417-4020-87FF-B3C4239C7724}" srcOrd="0" destOrd="0" presId="urn:microsoft.com/office/officeart/2005/8/layout/cycle8"/>
    <dgm:cxn modelId="{C2139B36-80B0-445C-BF4D-55F0E9BFD7E0}" type="presParOf" srcId="{5613EDFB-9C1B-4036-953D-15CF3486E7AB}" destId="{4DE45D3C-1612-46E7-B4B5-BBD0BA26DAF4}" srcOrd="0" destOrd="0" presId="urn:microsoft.com/office/officeart/2005/8/layout/cycle8"/>
    <dgm:cxn modelId="{5E5F6AA6-66D5-4772-8D02-FB351EA6CFFB}" type="presParOf" srcId="{5613EDFB-9C1B-4036-953D-15CF3486E7AB}" destId="{A2EED3D0-CD6B-4B1F-8A9C-060E4E8461C6}" srcOrd="1" destOrd="0" presId="urn:microsoft.com/office/officeart/2005/8/layout/cycle8"/>
    <dgm:cxn modelId="{D22F5200-8459-417B-8187-F881BB68FD76}" type="presParOf" srcId="{5613EDFB-9C1B-4036-953D-15CF3486E7AB}" destId="{9B54EF16-F063-4352-92E4-59B4347919E7}" srcOrd="2" destOrd="0" presId="urn:microsoft.com/office/officeart/2005/8/layout/cycle8"/>
    <dgm:cxn modelId="{06EA1FE5-FC9E-426F-B1B7-F0A8DC5E53F0}" type="presParOf" srcId="{5613EDFB-9C1B-4036-953D-15CF3486E7AB}" destId="{BF18E927-16F5-4129-B825-86EF8DE7688D}" srcOrd="3" destOrd="0" presId="urn:microsoft.com/office/officeart/2005/8/layout/cycle8"/>
    <dgm:cxn modelId="{7642F694-472E-4DE3-B1B0-AD068F00225D}" type="presParOf" srcId="{5613EDFB-9C1B-4036-953D-15CF3486E7AB}" destId="{6F409FE3-9AB3-4C39-87CA-5D75686E58EC}" srcOrd="4" destOrd="0" presId="urn:microsoft.com/office/officeart/2005/8/layout/cycle8"/>
    <dgm:cxn modelId="{9BD34F6E-299E-43CF-A4E3-DE4EFFD4EF54}" type="presParOf" srcId="{5613EDFB-9C1B-4036-953D-15CF3486E7AB}" destId="{C0FF4D0A-7CFC-45BF-B5EF-0EA9415D9D60}" srcOrd="5" destOrd="0" presId="urn:microsoft.com/office/officeart/2005/8/layout/cycle8"/>
    <dgm:cxn modelId="{0BBBB975-9B55-4F5E-8354-D27F1BE16E4B}" type="presParOf" srcId="{5613EDFB-9C1B-4036-953D-15CF3486E7AB}" destId="{EA01639A-4CB8-4A0C-A8AB-C5B3C0771A63}" srcOrd="6" destOrd="0" presId="urn:microsoft.com/office/officeart/2005/8/layout/cycle8"/>
    <dgm:cxn modelId="{39629565-604A-456E-9612-4A4B650B7668}" type="presParOf" srcId="{5613EDFB-9C1B-4036-953D-15CF3486E7AB}" destId="{D0C48297-8C3F-4F2A-AF9F-F212FF1863AA}" srcOrd="7" destOrd="0" presId="urn:microsoft.com/office/officeart/2005/8/layout/cycle8"/>
    <dgm:cxn modelId="{A5DDB9B6-9AB7-4233-B6B9-F28BD1A26490}" type="presParOf" srcId="{5613EDFB-9C1B-4036-953D-15CF3486E7AB}" destId="{3B4E9B0A-E417-4020-87FF-B3C4239C7724}" srcOrd="8" destOrd="0" presId="urn:microsoft.com/office/officeart/2005/8/layout/cycle8"/>
    <dgm:cxn modelId="{9FC30EB7-2574-439D-AF16-D08F50665CD5}" type="presParOf" srcId="{5613EDFB-9C1B-4036-953D-15CF3486E7AB}" destId="{AD5AE43C-758C-4026-8A6E-9DC1884B52DD}" srcOrd="9" destOrd="0" presId="urn:microsoft.com/office/officeart/2005/8/layout/cycle8"/>
    <dgm:cxn modelId="{DA4B4972-6B53-411D-9C42-1552C20C7633}" type="presParOf" srcId="{5613EDFB-9C1B-4036-953D-15CF3486E7AB}" destId="{8F9995DE-A094-4889-8A84-F51B446CBB3B}" srcOrd="10" destOrd="0" presId="urn:microsoft.com/office/officeart/2005/8/layout/cycle8"/>
    <dgm:cxn modelId="{B7597F54-E3D3-45E6-9903-78D1AA0B6224}" type="presParOf" srcId="{5613EDFB-9C1B-4036-953D-15CF3486E7AB}" destId="{A9BDA477-00A6-4E90-810A-A2C7C3418DAA}" srcOrd="11" destOrd="0" presId="urn:microsoft.com/office/officeart/2005/8/layout/cycle8"/>
    <dgm:cxn modelId="{23A4316A-3986-429F-98A1-F2F1020F0C82}" type="presParOf" srcId="{5613EDFB-9C1B-4036-953D-15CF3486E7AB}" destId="{A79E183E-FAAF-4062-BD3F-126AAED31E7B}" srcOrd="12" destOrd="0" presId="urn:microsoft.com/office/officeart/2005/8/layout/cycle8"/>
    <dgm:cxn modelId="{FFA1AF72-E666-45FF-A367-01FEB2BA8103}" type="presParOf" srcId="{5613EDFB-9C1B-4036-953D-15CF3486E7AB}" destId="{872EA3BC-9BF9-4D87-B6D7-D348BDB84096}" srcOrd="13" destOrd="0" presId="urn:microsoft.com/office/officeart/2005/8/layout/cycle8"/>
    <dgm:cxn modelId="{0E576220-DEA5-432A-B817-48DF7647A0C3}" type="presParOf" srcId="{5613EDFB-9C1B-4036-953D-15CF3486E7AB}" destId="{5BFACB6B-F569-46D2-B805-D338CE395B77}" srcOrd="14" destOrd="0" presId="urn:microsoft.com/office/officeart/2005/8/layout/cycle8"/>
    <dgm:cxn modelId="{1B1040DA-BD33-4FBC-ADF1-29ECB51A7804}" type="presParOf" srcId="{5613EDFB-9C1B-4036-953D-15CF3486E7AB}" destId="{66F20F97-5114-42FF-B0D3-3C7CFB9FFB6E}" srcOrd="15" destOrd="0" presId="urn:microsoft.com/office/officeart/2005/8/layout/cycle8"/>
    <dgm:cxn modelId="{8E12D901-5886-4784-9262-55E3898755FD}" type="presParOf" srcId="{5613EDFB-9C1B-4036-953D-15CF3486E7AB}" destId="{0042D5DB-B37E-48F8-A5D4-C35349132ED9}" srcOrd="16" destOrd="0" presId="urn:microsoft.com/office/officeart/2005/8/layout/cycle8"/>
    <dgm:cxn modelId="{295E07A5-9676-4323-8DBC-592665F59C4C}" type="presParOf" srcId="{5613EDFB-9C1B-4036-953D-15CF3486E7AB}" destId="{2A7FB32F-94B6-4A70-ADEB-97949BFDC2BC}" srcOrd="17" destOrd="0" presId="urn:microsoft.com/office/officeart/2005/8/layout/cycle8"/>
    <dgm:cxn modelId="{07EC9C0A-0DF5-4B4E-99C9-346D770CB3DD}" type="presParOf" srcId="{5613EDFB-9C1B-4036-953D-15CF3486E7AB}" destId="{020666C7-8762-45EA-AC9D-F2E4C2C96A81}" srcOrd="18" destOrd="0" presId="urn:microsoft.com/office/officeart/2005/8/layout/cycle8"/>
    <dgm:cxn modelId="{FF67A1B6-24CF-4140-BCEF-111932C07296}" type="presParOf" srcId="{5613EDFB-9C1B-4036-953D-15CF3486E7AB}" destId="{958EDABD-2683-4134-8CC6-ED5DECF97C94}" srcOrd="19" destOrd="0" presId="urn:microsoft.com/office/officeart/2005/8/layout/cycle8"/>
    <dgm:cxn modelId="{CC510612-0C48-4F7D-A871-3B1EE114C501}" type="presParOf" srcId="{5613EDFB-9C1B-4036-953D-15CF3486E7AB}" destId="{D8B83EE9-D97D-4DDD-B750-E733F45A1B75}" srcOrd="20" destOrd="0" presId="urn:microsoft.com/office/officeart/2005/8/layout/cycle8"/>
    <dgm:cxn modelId="{607434B8-CE35-4167-86DD-028D038FD81A}" type="presParOf" srcId="{5613EDFB-9C1B-4036-953D-15CF3486E7AB}" destId="{E9DFC57B-E3F1-43B5-B4BA-E7F9EAEF83C3}" srcOrd="21" destOrd="0" presId="urn:microsoft.com/office/officeart/2005/8/layout/cycle8"/>
    <dgm:cxn modelId="{05B7F0BF-40D4-4DF6-BD1F-DECA30BA0599}" type="presParOf" srcId="{5613EDFB-9C1B-4036-953D-15CF3486E7AB}" destId="{440BCCFC-5102-4811-8759-3FA8CCD43D33}" srcOrd="22" destOrd="0" presId="urn:microsoft.com/office/officeart/2005/8/layout/cycle8"/>
    <dgm:cxn modelId="{67B006F6-ECE6-45A9-BE82-E61EF5AF9B5F}" type="presParOf" srcId="{5613EDFB-9C1B-4036-953D-15CF3486E7AB}" destId="{235E57B0-7A3D-47AD-9350-78748EBCFC45}" srcOrd="23" destOrd="0" presId="urn:microsoft.com/office/officeart/2005/8/layout/cycle8"/>
    <dgm:cxn modelId="{779C8094-E6C8-4836-885B-901C3E176694}" type="presParOf" srcId="{5613EDFB-9C1B-4036-953D-15CF3486E7AB}" destId="{E296DDF2-1ACC-4A3E-B6AF-920312B7DE4B}" srcOrd="24" destOrd="0" presId="urn:microsoft.com/office/officeart/2005/8/layout/cycle8"/>
    <dgm:cxn modelId="{87069439-53E3-41F5-AE59-69BFA2A788AD}" type="presParOf" srcId="{5613EDFB-9C1B-4036-953D-15CF3486E7AB}" destId="{4F999EE0-A6BA-4905-889C-4E1DBB23631A}" srcOrd="25" destOrd="0" presId="urn:microsoft.com/office/officeart/2005/8/layout/cycle8"/>
    <dgm:cxn modelId="{E699F522-5867-4A1D-AC64-D1B6851845D2}" type="presParOf" srcId="{5613EDFB-9C1B-4036-953D-15CF3486E7AB}" destId="{BC490F0A-F88F-406C-BFDE-F0D12A10986B}" srcOrd="26" destOrd="0" presId="urn:microsoft.com/office/officeart/2005/8/layout/cycle8"/>
    <dgm:cxn modelId="{09C2EB1C-035B-448C-BD01-F879253A2E80}" type="presParOf" srcId="{5613EDFB-9C1B-4036-953D-15CF3486E7AB}" destId="{EF646D0A-8A45-4E9D-B338-FE200480A0CF}" srcOrd="27" destOrd="0" presId="urn:microsoft.com/office/officeart/2005/8/layout/cycle8"/>
    <dgm:cxn modelId="{9DC31C58-CCC3-41CE-8156-A8BF0AE7302F}" type="presParOf" srcId="{5613EDFB-9C1B-4036-953D-15CF3486E7AB}" destId="{C841E066-0223-452C-9B13-AC72195C8009}" srcOrd="28" destOrd="0" presId="urn:microsoft.com/office/officeart/2005/8/layout/cycle8"/>
    <dgm:cxn modelId="{D66B0BEA-FD73-4F63-A8F1-6FD5ADB04617}" type="presParOf" srcId="{5613EDFB-9C1B-4036-953D-15CF3486E7AB}" destId="{F7698596-66E1-4F29-8384-320A655433FB}"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40D8A-2F46-4EF6-AA42-A52319B9855C}">
      <dsp:nvSpPr>
        <dsp:cNvPr id="0" name=""/>
        <dsp:cNvSpPr/>
      </dsp:nvSpPr>
      <dsp:spPr>
        <a:xfrm>
          <a:off x="1247015" y="0"/>
          <a:ext cx="8997696" cy="5623560"/>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F9D737-BFB3-45AD-B31C-E50D37672AB0}">
      <dsp:nvSpPr>
        <dsp:cNvPr id="0" name=""/>
        <dsp:cNvSpPr/>
      </dsp:nvSpPr>
      <dsp:spPr>
        <a:xfrm>
          <a:off x="2273113" y="4181679"/>
          <a:ext cx="206947" cy="20694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AB8CA1-FD14-46E0-8218-141FDEAC66CA}">
      <dsp:nvSpPr>
        <dsp:cNvPr id="0" name=""/>
        <dsp:cNvSpPr/>
      </dsp:nvSpPr>
      <dsp:spPr>
        <a:xfrm>
          <a:off x="2475438" y="4349235"/>
          <a:ext cx="2261155" cy="241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57" tIns="0" rIns="0" bIns="0" numCol="1" spcCol="1270" anchor="t" anchorCtr="0">
          <a:noAutofit/>
        </a:bodyPr>
        <a:lstStyle/>
        <a:p>
          <a:pPr lvl="0" algn="l" defTabSz="800100">
            <a:lnSpc>
              <a:spcPct val="90000"/>
            </a:lnSpc>
            <a:spcBef>
              <a:spcPct val="0"/>
            </a:spcBef>
            <a:spcAft>
              <a:spcPct val="35000"/>
            </a:spcAft>
          </a:pPr>
          <a:r>
            <a:rPr lang="en-US" sz="1800" b="1" kern="1200" dirty="0" smtClean="0"/>
            <a:t>SMALL CLASS SIZES</a:t>
          </a:r>
          <a:endParaRPr lang="en-US" sz="1800" b="1" kern="1200" dirty="0"/>
        </a:p>
      </dsp:txBody>
      <dsp:txXfrm>
        <a:off x="2475438" y="4349235"/>
        <a:ext cx="2261155" cy="241127"/>
      </dsp:txXfrm>
    </dsp:sp>
    <dsp:sp modelId="{CB9EE388-6015-4E6D-AF2C-E5C2166A8EDC}">
      <dsp:nvSpPr>
        <dsp:cNvPr id="0" name=""/>
        <dsp:cNvSpPr/>
      </dsp:nvSpPr>
      <dsp:spPr>
        <a:xfrm>
          <a:off x="3393326" y="3105329"/>
          <a:ext cx="323917" cy="32391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7C3AAF-72E9-42AB-B1AF-920CA4FBAF72}">
      <dsp:nvSpPr>
        <dsp:cNvPr id="0" name=""/>
        <dsp:cNvSpPr/>
      </dsp:nvSpPr>
      <dsp:spPr>
        <a:xfrm>
          <a:off x="3755138" y="3480695"/>
          <a:ext cx="2865281" cy="4245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637" tIns="0" rIns="0" bIns="0" numCol="1" spcCol="1270" anchor="t" anchorCtr="0">
          <a:noAutofit/>
        </a:bodyPr>
        <a:lstStyle/>
        <a:p>
          <a:pPr lvl="0" algn="l" defTabSz="666750">
            <a:lnSpc>
              <a:spcPct val="90000"/>
            </a:lnSpc>
            <a:spcBef>
              <a:spcPct val="0"/>
            </a:spcBef>
            <a:spcAft>
              <a:spcPct val="35000"/>
            </a:spcAft>
          </a:pPr>
          <a:r>
            <a:rPr lang="en-US" sz="1500" b="1" kern="1200" dirty="0" smtClean="0"/>
            <a:t>INDIVIDUAL PROGRAM PLANNING</a:t>
          </a:r>
          <a:endParaRPr lang="en-US" sz="1500" b="1" kern="1200" dirty="0"/>
        </a:p>
      </dsp:txBody>
      <dsp:txXfrm>
        <a:off x="3755138" y="3480695"/>
        <a:ext cx="2865281" cy="424505"/>
      </dsp:txXfrm>
    </dsp:sp>
    <dsp:sp modelId="{0340EBCE-D3EA-4B9A-96D0-A9B15F531F97}">
      <dsp:nvSpPr>
        <dsp:cNvPr id="0" name=""/>
        <dsp:cNvSpPr/>
      </dsp:nvSpPr>
      <dsp:spPr>
        <a:xfrm>
          <a:off x="4832957" y="2247174"/>
          <a:ext cx="431889" cy="43188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2305A9-A25D-4C3D-9332-737309326CAD}">
      <dsp:nvSpPr>
        <dsp:cNvPr id="0" name=""/>
        <dsp:cNvSpPr/>
      </dsp:nvSpPr>
      <dsp:spPr>
        <a:xfrm>
          <a:off x="5281262" y="2749360"/>
          <a:ext cx="3331320" cy="569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849" tIns="0" rIns="0" bIns="0" numCol="1" spcCol="1270" anchor="t" anchorCtr="0">
          <a:noAutofit/>
        </a:bodyPr>
        <a:lstStyle/>
        <a:p>
          <a:pPr lvl="0" algn="l" defTabSz="666750">
            <a:lnSpc>
              <a:spcPct val="90000"/>
            </a:lnSpc>
            <a:spcBef>
              <a:spcPct val="0"/>
            </a:spcBef>
            <a:spcAft>
              <a:spcPct val="35000"/>
            </a:spcAft>
          </a:pPr>
          <a:r>
            <a:rPr lang="en-US" sz="1500" b="1" kern="1200" dirty="0" smtClean="0"/>
            <a:t>ACCESS TO A WIDE VARIETY OF TECHNOLOGICAL RESOUCES </a:t>
          </a:r>
          <a:endParaRPr lang="en-US" sz="1500" b="1" kern="1200" dirty="0"/>
        </a:p>
      </dsp:txBody>
      <dsp:txXfrm>
        <a:off x="5281262" y="2749360"/>
        <a:ext cx="3331320" cy="569385"/>
      </dsp:txXfrm>
    </dsp:sp>
    <dsp:sp modelId="{66AF7992-31C2-4EC2-9C9B-3F112807875E}">
      <dsp:nvSpPr>
        <dsp:cNvPr id="0" name=""/>
        <dsp:cNvSpPr/>
      </dsp:nvSpPr>
      <dsp:spPr>
        <a:xfrm>
          <a:off x="6506529" y="1576846"/>
          <a:ext cx="557857" cy="55785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D8608E-606A-4250-B4C6-728E9F29A1F8}">
      <dsp:nvSpPr>
        <dsp:cNvPr id="0" name=""/>
        <dsp:cNvSpPr/>
      </dsp:nvSpPr>
      <dsp:spPr>
        <a:xfrm>
          <a:off x="3600282" y="1031195"/>
          <a:ext cx="3452146" cy="24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5597" tIns="0" rIns="0" bIns="0" numCol="1" spcCol="1270" anchor="t" anchorCtr="0">
          <a:noAutofit/>
        </a:bodyPr>
        <a:lstStyle/>
        <a:p>
          <a:pPr lvl="0" algn="ctr" defTabSz="666750">
            <a:lnSpc>
              <a:spcPct val="90000"/>
            </a:lnSpc>
            <a:spcBef>
              <a:spcPct val="0"/>
            </a:spcBef>
            <a:spcAft>
              <a:spcPct val="35000"/>
            </a:spcAft>
          </a:pPr>
          <a:endParaRPr lang="en-US" sz="1500" b="1" kern="1200" dirty="0"/>
        </a:p>
      </dsp:txBody>
      <dsp:txXfrm>
        <a:off x="3600282" y="1031195"/>
        <a:ext cx="3452146" cy="248975"/>
      </dsp:txXfrm>
    </dsp:sp>
    <dsp:sp modelId="{20FE107D-DA53-4B85-993C-4F30B436393D}">
      <dsp:nvSpPr>
        <dsp:cNvPr id="0" name=""/>
        <dsp:cNvSpPr/>
      </dsp:nvSpPr>
      <dsp:spPr>
        <a:xfrm>
          <a:off x="8229587" y="1129210"/>
          <a:ext cx="710817" cy="710817"/>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E9A94D-BB6E-4B18-8239-090AECF6DB22}">
      <dsp:nvSpPr>
        <dsp:cNvPr id="0" name=""/>
        <dsp:cNvSpPr/>
      </dsp:nvSpPr>
      <dsp:spPr>
        <a:xfrm>
          <a:off x="8584996" y="1484619"/>
          <a:ext cx="1799539" cy="4138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648" tIns="0" rIns="0" bIns="0" numCol="1" spcCol="1270" anchor="t" anchorCtr="0">
          <a:noAutofit/>
        </a:bodyPr>
        <a:lstStyle/>
        <a:p>
          <a:pPr lvl="0" algn="l" defTabSz="666750">
            <a:lnSpc>
              <a:spcPct val="90000"/>
            </a:lnSpc>
            <a:spcBef>
              <a:spcPct val="0"/>
            </a:spcBef>
            <a:spcAft>
              <a:spcPct val="35000"/>
            </a:spcAft>
          </a:pPr>
          <a:endParaRPr lang="en-US" sz="1500" kern="1200" dirty="0"/>
        </a:p>
      </dsp:txBody>
      <dsp:txXfrm>
        <a:off x="8584996" y="1484619"/>
        <a:ext cx="1799539" cy="41389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2FEC83-2A94-4206-BEDB-3B47737F2FFE}">
      <dsp:nvSpPr>
        <dsp:cNvPr id="0" name=""/>
        <dsp:cNvSpPr/>
      </dsp:nvSpPr>
      <dsp:spPr>
        <a:xfrm rot="5400000">
          <a:off x="5138709" y="96952"/>
          <a:ext cx="1460234" cy="1270404"/>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BASKETBALL</a:t>
          </a:r>
          <a:endParaRPr lang="en-US" sz="1100" kern="1200" dirty="0"/>
        </a:p>
      </dsp:txBody>
      <dsp:txXfrm rot="-5400000">
        <a:off x="5431595" y="229590"/>
        <a:ext cx="874462" cy="1005128"/>
      </dsp:txXfrm>
    </dsp:sp>
    <dsp:sp modelId="{55D5DFFB-0681-4C52-AEE5-892D342FC7B8}">
      <dsp:nvSpPr>
        <dsp:cNvPr id="0" name=""/>
        <dsp:cNvSpPr/>
      </dsp:nvSpPr>
      <dsp:spPr>
        <a:xfrm>
          <a:off x="6542579" y="294084"/>
          <a:ext cx="1629621" cy="876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endParaRPr lang="en-US" sz="1100" kern="1200" dirty="0"/>
        </a:p>
      </dsp:txBody>
      <dsp:txXfrm>
        <a:off x="6542579" y="294084"/>
        <a:ext cx="1629621" cy="876140"/>
      </dsp:txXfrm>
    </dsp:sp>
    <dsp:sp modelId="{5FA0C69A-C4B6-4E16-A4E5-C31162B84E4E}">
      <dsp:nvSpPr>
        <dsp:cNvPr id="0" name=""/>
        <dsp:cNvSpPr/>
      </dsp:nvSpPr>
      <dsp:spPr>
        <a:xfrm rot="5400000">
          <a:off x="3766673" y="96952"/>
          <a:ext cx="1460234" cy="1270404"/>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en-US" sz="1100" kern="1200" dirty="0" smtClean="0"/>
            <a:t>VOLLEYBALL</a:t>
          </a:r>
          <a:endParaRPr lang="en-US" sz="1100" kern="1200" dirty="0"/>
        </a:p>
      </dsp:txBody>
      <dsp:txXfrm rot="-5400000">
        <a:off x="4059559" y="229590"/>
        <a:ext cx="874462" cy="1005128"/>
      </dsp:txXfrm>
    </dsp:sp>
    <dsp:sp modelId="{30E4523F-5849-49B4-9BC5-C1ABB00ABCC6}">
      <dsp:nvSpPr>
        <dsp:cNvPr id="0" name=""/>
        <dsp:cNvSpPr/>
      </dsp:nvSpPr>
      <dsp:spPr>
        <a:xfrm rot="5400000">
          <a:off x="4450063" y="1240167"/>
          <a:ext cx="1460234" cy="1462870"/>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BADMINTON</a:t>
          </a:r>
          <a:endParaRPr lang="en-US" sz="1050" kern="1200" dirty="0"/>
        </a:p>
      </dsp:txBody>
      <dsp:txXfrm rot="-5400000">
        <a:off x="4692557" y="1484857"/>
        <a:ext cx="975246" cy="973490"/>
      </dsp:txXfrm>
    </dsp:sp>
    <dsp:sp modelId="{555650F4-011E-4E01-8C7E-A3C9E3A960B3}">
      <dsp:nvSpPr>
        <dsp:cNvPr id="0" name=""/>
        <dsp:cNvSpPr/>
      </dsp:nvSpPr>
      <dsp:spPr>
        <a:xfrm>
          <a:off x="2915356" y="1533531"/>
          <a:ext cx="1577053" cy="876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r" defTabSz="488950">
            <a:lnSpc>
              <a:spcPct val="90000"/>
            </a:lnSpc>
            <a:spcBef>
              <a:spcPct val="0"/>
            </a:spcBef>
            <a:spcAft>
              <a:spcPct val="35000"/>
            </a:spcAft>
          </a:pPr>
          <a:endParaRPr lang="en-US" sz="1100" kern="1200" dirty="0"/>
        </a:p>
      </dsp:txBody>
      <dsp:txXfrm>
        <a:off x="2915356" y="1533531"/>
        <a:ext cx="1577053" cy="876140"/>
      </dsp:txXfrm>
    </dsp:sp>
    <dsp:sp modelId="{7B1BF922-73CC-4FDC-AD29-E7505895C206}">
      <dsp:nvSpPr>
        <dsp:cNvPr id="0" name=""/>
        <dsp:cNvSpPr/>
      </dsp:nvSpPr>
      <dsp:spPr>
        <a:xfrm rot="5400000">
          <a:off x="5941365" y="1349659"/>
          <a:ext cx="1460234" cy="1270404"/>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TRACK AND FIELD</a:t>
          </a:r>
          <a:endParaRPr lang="en-US" sz="2100" kern="1200" dirty="0"/>
        </a:p>
      </dsp:txBody>
      <dsp:txXfrm rot="-5400000">
        <a:off x="6234251" y="1482297"/>
        <a:ext cx="874462" cy="1005128"/>
      </dsp:txXfrm>
    </dsp:sp>
    <dsp:sp modelId="{0E384866-9762-40E4-AE1E-D9089FFF3A13}">
      <dsp:nvSpPr>
        <dsp:cNvPr id="0" name=""/>
        <dsp:cNvSpPr/>
      </dsp:nvSpPr>
      <dsp:spPr>
        <a:xfrm rot="5400000">
          <a:off x="5138709" y="2575847"/>
          <a:ext cx="1460234" cy="1270404"/>
        </a:xfrm>
        <a:prstGeom prst="hexagon">
          <a:avLst>
            <a:gd name="adj" fmla="val 2500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BASEBALL</a:t>
          </a:r>
          <a:endParaRPr lang="en-US" sz="1100" kern="1200" dirty="0"/>
        </a:p>
      </dsp:txBody>
      <dsp:txXfrm rot="-5400000">
        <a:off x="5431595" y="2708485"/>
        <a:ext cx="874462" cy="1005128"/>
      </dsp:txXfrm>
    </dsp:sp>
    <dsp:sp modelId="{115BE74E-9EB0-4A24-85B4-F27DC9B04574}">
      <dsp:nvSpPr>
        <dsp:cNvPr id="0" name=""/>
        <dsp:cNvSpPr/>
      </dsp:nvSpPr>
      <dsp:spPr>
        <a:xfrm>
          <a:off x="6542579" y="2772979"/>
          <a:ext cx="1629621" cy="876140"/>
        </a:xfrm>
        <a:prstGeom prst="rect">
          <a:avLst/>
        </a:prstGeom>
        <a:noFill/>
        <a:ln>
          <a:noFill/>
        </a:ln>
        <a:effectLst/>
      </dsp:spPr>
      <dsp:style>
        <a:lnRef idx="0">
          <a:scrgbClr r="0" g="0" b="0"/>
        </a:lnRef>
        <a:fillRef idx="0">
          <a:scrgbClr r="0" g="0" b="0"/>
        </a:fillRef>
        <a:effectRef idx="0">
          <a:scrgbClr r="0" g="0" b="0"/>
        </a:effectRef>
        <a:fontRef idx="minor"/>
      </dsp:style>
    </dsp:sp>
    <dsp:sp modelId="{CF48A2F3-CDE8-454F-808D-44810921E1C9}">
      <dsp:nvSpPr>
        <dsp:cNvPr id="0" name=""/>
        <dsp:cNvSpPr/>
      </dsp:nvSpPr>
      <dsp:spPr>
        <a:xfrm rot="5400000">
          <a:off x="3766673" y="2575847"/>
          <a:ext cx="1460234" cy="1270404"/>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INTRAMURALS</a:t>
          </a:r>
          <a:endParaRPr lang="en-US" sz="1000" kern="1200" dirty="0"/>
        </a:p>
      </dsp:txBody>
      <dsp:txXfrm rot="-5400000">
        <a:off x="4059559" y="2708485"/>
        <a:ext cx="874462" cy="1005128"/>
      </dsp:txXfrm>
    </dsp:sp>
    <dsp:sp modelId="{0AE97653-0377-48EC-A095-6B63CC1E6781}">
      <dsp:nvSpPr>
        <dsp:cNvPr id="0" name=""/>
        <dsp:cNvSpPr/>
      </dsp:nvSpPr>
      <dsp:spPr>
        <a:xfrm rot="5400000">
          <a:off x="4450063" y="3815294"/>
          <a:ext cx="1460234" cy="1270404"/>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ARCHERY</a:t>
          </a:r>
          <a:endParaRPr lang="en-US" sz="1100" kern="1200" dirty="0"/>
        </a:p>
      </dsp:txBody>
      <dsp:txXfrm rot="-5400000">
        <a:off x="4742949" y="3947932"/>
        <a:ext cx="874462" cy="1005128"/>
      </dsp:txXfrm>
    </dsp:sp>
    <dsp:sp modelId="{30E3C1AB-1AF0-4310-ABD4-5C6230240E7E}">
      <dsp:nvSpPr>
        <dsp:cNvPr id="0" name=""/>
        <dsp:cNvSpPr/>
      </dsp:nvSpPr>
      <dsp:spPr>
        <a:xfrm>
          <a:off x="2915356" y="4012426"/>
          <a:ext cx="1577053" cy="876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r" defTabSz="488950">
            <a:lnSpc>
              <a:spcPct val="90000"/>
            </a:lnSpc>
            <a:spcBef>
              <a:spcPct val="0"/>
            </a:spcBef>
            <a:spcAft>
              <a:spcPct val="35000"/>
            </a:spcAft>
          </a:pPr>
          <a:endParaRPr lang="en-US" sz="1100" kern="1200"/>
        </a:p>
      </dsp:txBody>
      <dsp:txXfrm>
        <a:off x="2915356" y="4012426"/>
        <a:ext cx="1577053" cy="876140"/>
      </dsp:txXfrm>
    </dsp:sp>
    <dsp:sp modelId="{E2FACE28-DD30-43D0-906A-0D3C58CC8B56}">
      <dsp:nvSpPr>
        <dsp:cNvPr id="0" name=""/>
        <dsp:cNvSpPr/>
      </dsp:nvSpPr>
      <dsp:spPr>
        <a:xfrm rot="5400000">
          <a:off x="5822099" y="3815294"/>
          <a:ext cx="1460234" cy="1270404"/>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CROSS COUNTRY</a:t>
          </a:r>
          <a:endParaRPr lang="en-US" sz="1400" kern="1200" dirty="0"/>
        </a:p>
      </dsp:txBody>
      <dsp:txXfrm rot="-5400000">
        <a:off x="6114985" y="3947932"/>
        <a:ext cx="874462" cy="10051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DB0C1-6B51-4625-B0E4-EA0912C7AD24}">
      <dsp:nvSpPr>
        <dsp:cNvPr id="0" name=""/>
        <dsp:cNvSpPr/>
      </dsp:nvSpPr>
      <dsp:spPr>
        <a:xfrm rot="5400000">
          <a:off x="3256105" y="124082"/>
          <a:ext cx="1886418" cy="1641183"/>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ECOTEAM</a:t>
          </a:r>
          <a:endParaRPr lang="en-US" sz="1200" kern="1200" dirty="0"/>
        </a:p>
      </dsp:txBody>
      <dsp:txXfrm rot="-5400000">
        <a:off x="3634473" y="295432"/>
        <a:ext cx="1129681" cy="1298484"/>
      </dsp:txXfrm>
    </dsp:sp>
    <dsp:sp modelId="{460A8234-0C3A-440F-A6A1-8C2E2CECA8C0}">
      <dsp:nvSpPr>
        <dsp:cNvPr id="0" name=""/>
        <dsp:cNvSpPr/>
      </dsp:nvSpPr>
      <dsp:spPr>
        <a:xfrm>
          <a:off x="5069707" y="378748"/>
          <a:ext cx="2105242" cy="1131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endParaRPr lang="en-US" sz="1200" kern="1200"/>
        </a:p>
      </dsp:txBody>
      <dsp:txXfrm>
        <a:off x="5069707" y="378748"/>
        <a:ext cx="2105242" cy="1131850"/>
      </dsp:txXfrm>
    </dsp:sp>
    <dsp:sp modelId="{2C2D4E25-3B12-45B9-B78E-00CC1D6F59F9}">
      <dsp:nvSpPr>
        <dsp:cNvPr id="0" name=""/>
        <dsp:cNvSpPr/>
      </dsp:nvSpPr>
      <dsp:spPr>
        <a:xfrm rot="5400000">
          <a:off x="1483626" y="124082"/>
          <a:ext cx="1886418" cy="1641183"/>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CHOIR</a:t>
          </a:r>
          <a:endParaRPr lang="en-US" sz="2700" kern="1200" dirty="0"/>
        </a:p>
      </dsp:txBody>
      <dsp:txXfrm rot="-5400000">
        <a:off x="1861994" y="295432"/>
        <a:ext cx="1129681" cy="1298484"/>
      </dsp:txXfrm>
    </dsp:sp>
    <dsp:sp modelId="{08D745B8-56C7-4557-9830-42C4054DE4E1}">
      <dsp:nvSpPr>
        <dsp:cNvPr id="0" name=""/>
        <dsp:cNvSpPr/>
      </dsp:nvSpPr>
      <dsp:spPr>
        <a:xfrm rot="5400000">
          <a:off x="2366470" y="1725273"/>
          <a:ext cx="1886418" cy="1641183"/>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SAFE SOCIETY</a:t>
          </a:r>
          <a:endParaRPr lang="en-US" sz="1200" kern="1200" dirty="0"/>
        </a:p>
      </dsp:txBody>
      <dsp:txXfrm rot="-5400000">
        <a:off x="2744838" y="1896623"/>
        <a:ext cx="1129681" cy="1298484"/>
      </dsp:txXfrm>
    </dsp:sp>
    <dsp:sp modelId="{E4DEC39A-999A-4E7D-B04C-6AAED08812F8}">
      <dsp:nvSpPr>
        <dsp:cNvPr id="0" name=""/>
        <dsp:cNvSpPr/>
      </dsp:nvSpPr>
      <dsp:spPr>
        <a:xfrm>
          <a:off x="383845" y="1979940"/>
          <a:ext cx="2037331" cy="1131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r" defTabSz="533400">
            <a:lnSpc>
              <a:spcPct val="90000"/>
            </a:lnSpc>
            <a:spcBef>
              <a:spcPct val="0"/>
            </a:spcBef>
            <a:spcAft>
              <a:spcPct val="35000"/>
            </a:spcAft>
          </a:pPr>
          <a:endParaRPr lang="en-US" sz="1200" kern="1200"/>
        </a:p>
      </dsp:txBody>
      <dsp:txXfrm>
        <a:off x="383845" y="1979940"/>
        <a:ext cx="2037331" cy="1131850"/>
      </dsp:txXfrm>
    </dsp:sp>
    <dsp:sp modelId="{FD9D56E9-4449-4F71-AE4B-6A1FC1D9593C}">
      <dsp:nvSpPr>
        <dsp:cNvPr id="0" name=""/>
        <dsp:cNvSpPr/>
      </dsp:nvSpPr>
      <dsp:spPr>
        <a:xfrm rot="5400000">
          <a:off x="4138948" y="1725273"/>
          <a:ext cx="1886418" cy="1641183"/>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US" sz="2300" kern="1200" dirty="0" smtClean="0"/>
            <a:t>Student Council</a:t>
          </a:r>
          <a:endParaRPr lang="en-US" sz="2300" kern="1200" dirty="0"/>
        </a:p>
      </dsp:txBody>
      <dsp:txXfrm rot="-5400000">
        <a:off x="4517316" y="1896623"/>
        <a:ext cx="1129681" cy="1298484"/>
      </dsp:txXfrm>
    </dsp:sp>
    <dsp:sp modelId="{3E88FE75-D7A5-4722-AC49-2700248366BD}">
      <dsp:nvSpPr>
        <dsp:cNvPr id="0" name=""/>
        <dsp:cNvSpPr/>
      </dsp:nvSpPr>
      <dsp:spPr>
        <a:xfrm rot="5400000">
          <a:off x="3256105" y="3326465"/>
          <a:ext cx="1886418" cy="1641183"/>
        </a:xfrm>
        <a:prstGeom prst="hexagon">
          <a:avLst>
            <a:gd name="adj" fmla="val 2500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SKILLS COMPETITION</a:t>
          </a:r>
          <a:endParaRPr lang="en-US" sz="1200" kern="1200" dirty="0"/>
        </a:p>
      </dsp:txBody>
      <dsp:txXfrm rot="-5400000">
        <a:off x="3634473" y="3497815"/>
        <a:ext cx="1129681" cy="1298484"/>
      </dsp:txXfrm>
    </dsp:sp>
    <dsp:sp modelId="{B0550529-FBDE-49DD-9281-C0B1D910113C}">
      <dsp:nvSpPr>
        <dsp:cNvPr id="0" name=""/>
        <dsp:cNvSpPr/>
      </dsp:nvSpPr>
      <dsp:spPr>
        <a:xfrm>
          <a:off x="5069707" y="3581131"/>
          <a:ext cx="2105242" cy="1131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endParaRPr lang="en-US" sz="1200" kern="1200"/>
        </a:p>
      </dsp:txBody>
      <dsp:txXfrm>
        <a:off x="5069707" y="3581131"/>
        <a:ext cx="2105242" cy="1131850"/>
      </dsp:txXfrm>
    </dsp:sp>
    <dsp:sp modelId="{ED2B6781-5F12-4D3E-A1E9-99CFDE35E4E0}">
      <dsp:nvSpPr>
        <dsp:cNvPr id="0" name=""/>
        <dsp:cNvSpPr/>
      </dsp:nvSpPr>
      <dsp:spPr>
        <a:xfrm rot="5400000">
          <a:off x="1483626" y="3326465"/>
          <a:ext cx="1886418" cy="1641183"/>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FITNESS</a:t>
          </a:r>
          <a:endParaRPr lang="en-US" sz="2600" kern="1200" dirty="0"/>
        </a:p>
      </dsp:txBody>
      <dsp:txXfrm rot="-5400000">
        <a:off x="1861994" y="3497815"/>
        <a:ext cx="1129681" cy="12984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6E0C94-EFBD-490F-B27B-A003FB58E78A}">
      <dsp:nvSpPr>
        <dsp:cNvPr id="0" name=""/>
        <dsp:cNvSpPr/>
      </dsp:nvSpPr>
      <dsp:spPr>
        <a:xfrm>
          <a:off x="2227755" y="2974920"/>
          <a:ext cx="2054825" cy="20548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1866900">
            <a:lnSpc>
              <a:spcPct val="90000"/>
            </a:lnSpc>
            <a:spcBef>
              <a:spcPct val="0"/>
            </a:spcBef>
            <a:spcAft>
              <a:spcPct val="35000"/>
            </a:spcAft>
          </a:pPr>
          <a:r>
            <a:rPr lang="en-US" sz="4200" kern="1200" dirty="0" smtClean="0"/>
            <a:t>OSSD</a:t>
          </a:r>
          <a:endParaRPr lang="en-US" sz="4200" kern="1200" dirty="0"/>
        </a:p>
      </dsp:txBody>
      <dsp:txXfrm>
        <a:off x="2528677" y="3275842"/>
        <a:ext cx="1452981" cy="1452981"/>
      </dsp:txXfrm>
    </dsp:sp>
    <dsp:sp modelId="{9904DBA4-FF89-4BD4-B5B3-B70343BEC1BB}">
      <dsp:nvSpPr>
        <dsp:cNvPr id="0" name=""/>
        <dsp:cNvSpPr/>
      </dsp:nvSpPr>
      <dsp:spPr>
        <a:xfrm rot="12900000">
          <a:off x="828950" y="2590217"/>
          <a:ext cx="1655375" cy="585625"/>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7DA13E-8324-4A74-A4E4-65B6A877622E}">
      <dsp:nvSpPr>
        <dsp:cNvPr id="0" name=""/>
        <dsp:cNvSpPr/>
      </dsp:nvSpPr>
      <dsp:spPr>
        <a:xfrm>
          <a:off x="2594" y="1627454"/>
          <a:ext cx="1952083" cy="156166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30 credits </a:t>
          </a:r>
          <a:endParaRPr lang="en-US" sz="2200" kern="1200" dirty="0"/>
        </a:p>
      </dsp:txBody>
      <dsp:txXfrm>
        <a:off x="48334" y="1673194"/>
        <a:ext cx="1860603" cy="1470187"/>
      </dsp:txXfrm>
    </dsp:sp>
    <dsp:sp modelId="{34609065-0089-4C6C-8A25-8EBB03109D1A}">
      <dsp:nvSpPr>
        <dsp:cNvPr id="0" name=""/>
        <dsp:cNvSpPr/>
      </dsp:nvSpPr>
      <dsp:spPr>
        <a:xfrm rot="16200000">
          <a:off x="2427480" y="1758075"/>
          <a:ext cx="1655375" cy="585625"/>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427804-79C3-405D-BDA7-4DDEA3C2A642}">
      <dsp:nvSpPr>
        <dsp:cNvPr id="0" name=""/>
        <dsp:cNvSpPr/>
      </dsp:nvSpPr>
      <dsp:spPr>
        <a:xfrm>
          <a:off x="2279126" y="442367"/>
          <a:ext cx="1952083" cy="156166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40 Community Service Hours</a:t>
          </a:r>
          <a:endParaRPr lang="en-US" sz="2200" kern="1200" dirty="0"/>
        </a:p>
      </dsp:txBody>
      <dsp:txXfrm>
        <a:off x="2324866" y="488107"/>
        <a:ext cx="1860603" cy="1470187"/>
      </dsp:txXfrm>
    </dsp:sp>
    <dsp:sp modelId="{A46A3AD3-A62A-442E-9C63-3F15CBFE2E02}">
      <dsp:nvSpPr>
        <dsp:cNvPr id="0" name=""/>
        <dsp:cNvSpPr/>
      </dsp:nvSpPr>
      <dsp:spPr>
        <a:xfrm rot="19500000">
          <a:off x="4026010" y="2590217"/>
          <a:ext cx="1655375" cy="585625"/>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820ED6-D9EB-42FD-8AAF-D556504B17B8}">
      <dsp:nvSpPr>
        <dsp:cNvPr id="0" name=""/>
        <dsp:cNvSpPr/>
      </dsp:nvSpPr>
      <dsp:spPr>
        <a:xfrm>
          <a:off x="4555658" y="1627454"/>
          <a:ext cx="1952083" cy="156166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Literacy Requirement</a:t>
          </a:r>
        </a:p>
        <a:p>
          <a:pPr lvl="0" algn="ctr" defTabSz="977900">
            <a:lnSpc>
              <a:spcPct val="90000"/>
            </a:lnSpc>
            <a:spcBef>
              <a:spcPct val="0"/>
            </a:spcBef>
            <a:spcAft>
              <a:spcPct val="35000"/>
            </a:spcAft>
          </a:pPr>
          <a:r>
            <a:rPr lang="en-US" sz="2200" kern="1200" dirty="0" smtClean="0"/>
            <a:t>(OSSLT or OSSLC)</a:t>
          </a:r>
          <a:endParaRPr lang="en-US" sz="2200" kern="1200" dirty="0"/>
        </a:p>
      </dsp:txBody>
      <dsp:txXfrm>
        <a:off x="4601398" y="1673194"/>
        <a:ext cx="1860603" cy="1470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45D3C-1612-46E7-B4B5-BBD0BA26DAF4}">
      <dsp:nvSpPr>
        <dsp:cNvPr id="0" name=""/>
        <dsp:cNvSpPr/>
      </dsp:nvSpPr>
      <dsp:spPr>
        <a:xfrm>
          <a:off x="3563529" y="316844"/>
          <a:ext cx="4485948" cy="4485948"/>
        </a:xfrm>
        <a:prstGeom prst="pie">
          <a:avLst>
            <a:gd name="adj1" fmla="val 16200000"/>
            <a:gd name="adj2" fmla="val 198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Cooperative Education Teacher</a:t>
          </a:r>
          <a:endParaRPr lang="en-US" sz="1400" kern="1200" dirty="0"/>
        </a:p>
      </dsp:txBody>
      <dsp:txXfrm>
        <a:off x="5913312" y="889870"/>
        <a:ext cx="1174891" cy="907870"/>
      </dsp:txXfrm>
    </dsp:sp>
    <dsp:sp modelId="{6F409FE3-9AB3-4C39-87CA-5D75686E58EC}">
      <dsp:nvSpPr>
        <dsp:cNvPr id="0" name=""/>
        <dsp:cNvSpPr/>
      </dsp:nvSpPr>
      <dsp:spPr>
        <a:xfrm>
          <a:off x="3616934" y="409233"/>
          <a:ext cx="4485948" cy="4485948"/>
        </a:xfrm>
        <a:prstGeom prst="pie">
          <a:avLst>
            <a:gd name="adj1" fmla="val 19800000"/>
            <a:gd name="adj2" fmla="val 18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Adolescent Care Worker</a:t>
          </a:r>
          <a:endParaRPr lang="en-US" sz="1400" kern="1200" dirty="0"/>
        </a:p>
      </dsp:txBody>
      <dsp:txXfrm>
        <a:off x="6660970" y="2224974"/>
        <a:ext cx="1228295" cy="881168"/>
      </dsp:txXfrm>
    </dsp:sp>
    <dsp:sp modelId="{3B4E9B0A-E417-4020-87FF-B3C4239C7724}">
      <dsp:nvSpPr>
        <dsp:cNvPr id="0" name=""/>
        <dsp:cNvSpPr/>
      </dsp:nvSpPr>
      <dsp:spPr>
        <a:xfrm>
          <a:off x="3563529" y="501622"/>
          <a:ext cx="4485948" cy="4485948"/>
        </a:xfrm>
        <a:prstGeom prst="pie">
          <a:avLst>
            <a:gd name="adj1" fmla="val 1800000"/>
            <a:gd name="adj2" fmla="val 54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Learning Program Support Teacher </a:t>
          </a:r>
          <a:endParaRPr lang="en-US" sz="1400" kern="1200" dirty="0"/>
        </a:p>
      </dsp:txBody>
      <dsp:txXfrm>
        <a:off x="5913312" y="3533375"/>
        <a:ext cx="1174891" cy="907870"/>
      </dsp:txXfrm>
    </dsp:sp>
    <dsp:sp modelId="{A79E183E-FAAF-4062-BD3F-126AAED31E7B}">
      <dsp:nvSpPr>
        <dsp:cNvPr id="0" name=""/>
        <dsp:cNvSpPr/>
      </dsp:nvSpPr>
      <dsp:spPr>
        <a:xfrm>
          <a:off x="3456721" y="501622"/>
          <a:ext cx="4485948" cy="4485948"/>
        </a:xfrm>
        <a:prstGeom prst="pie">
          <a:avLst>
            <a:gd name="adj1" fmla="val 5400000"/>
            <a:gd name="adj2" fmla="val 90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Student Success Teacher</a:t>
          </a:r>
          <a:endParaRPr lang="en-US" sz="1400" kern="1200" dirty="0"/>
        </a:p>
      </dsp:txBody>
      <dsp:txXfrm>
        <a:off x="4417996" y="3533375"/>
        <a:ext cx="1174891" cy="907870"/>
      </dsp:txXfrm>
    </dsp:sp>
    <dsp:sp modelId="{0042D5DB-B37E-48F8-A5D4-C35349132ED9}">
      <dsp:nvSpPr>
        <dsp:cNvPr id="0" name=""/>
        <dsp:cNvSpPr/>
      </dsp:nvSpPr>
      <dsp:spPr>
        <a:xfrm>
          <a:off x="3403317" y="409233"/>
          <a:ext cx="4485948" cy="4485948"/>
        </a:xfrm>
        <a:prstGeom prst="pie">
          <a:avLst>
            <a:gd name="adj1" fmla="val 9000000"/>
            <a:gd name="adj2" fmla="val 1260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Guidance </a:t>
          </a:r>
          <a:endParaRPr lang="en-US" sz="1400" kern="1200" dirty="0"/>
        </a:p>
      </dsp:txBody>
      <dsp:txXfrm>
        <a:off x="3616934" y="2224974"/>
        <a:ext cx="1228295" cy="881168"/>
      </dsp:txXfrm>
    </dsp:sp>
    <dsp:sp modelId="{D8B83EE9-D97D-4DDD-B750-E733F45A1B75}">
      <dsp:nvSpPr>
        <dsp:cNvPr id="0" name=""/>
        <dsp:cNvSpPr/>
      </dsp:nvSpPr>
      <dsp:spPr>
        <a:xfrm>
          <a:off x="3456721" y="316844"/>
          <a:ext cx="4485948" cy="4485948"/>
        </a:xfrm>
        <a:prstGeom prst="pie">
          <a:avLst>
            <a:gd name="adj1" fmla="val 12600000"/>
            <a:gd name="adj2" fmla="val 162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School to Community</a:t>
          </a:r>
          <a:endParaRPr lang="en-US" sz="1400" kern="1200" dirty="0"/>
        </a:p>
      </dsp:txBody>
      <dsp:txXfrm>
        <a:off x="4417996" y="889870"/>
        <a:ext cx="1174891" cy="907870"/>
      </dsp:txXfrm>
    </dsp:sp>
    <dsp:sp modelId="{E296DDF2-1ACC-4A3E-B6AF-920312B7DE4B}">
      <dsp:nvSpPr>
        <dsp:cNvPr id="0" name=""/>
        <dsp:cNvSpPr/>
      </dsp:nvSpPr>
      <dsp:spPr>
        <a:xfrm>
          <a:off x="3285664" y="39142"/>
          <a:ext cx="5041351" cy="5041351"/>
        </a:xfrm>
        <a:prstGeom prst="circularArrow">
          <a:avLst>
            <a:gd name="adj1" fmla="val 5085"/>
            <a:gd name="adj2" fmla="val 327528"/>
            <a:gd name="adj3" fmla="val 19472472"/>
            <a:gd name="adj4" fmla="val 16200251"/>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999EE0-A6BA-4905-889C-4E1DBB23631A}">
      <dsp:nvSpPr>
        <dsp:cNvPr id="0" name=""/>
        <dsp:cNvSpPr/>
      </dsp:nvSpPr>
      <dsp:spPr>
        <a:xfrm>
          <a:off x="3339068" y="131531"/>
          <a:ext cx="5041351" cy="5041351"/>
        </a:xfrm>
        <a:prstGeom prst="circularArrow">
          <a:avLst>
            <a:gd name="adj1" fmla="val 5085"/>
            <a:gd name="adj2" fmla="val 327528"/>
            <a:gd name="adj3" fmla="val 1472472"/>
            <a:gd name="adj4" fmla="val 1980000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490F0A-F88F-406C-BFDE-F0D12A10986B}">
      <dsp:nvSpPr>
        <dsp:cNvPr id="0" name=""/>
        <dsp:cNvSpPr/>
      </dsp:nvSpPr>
      <dsp:spPr>
        <a:xfrm>
          <a:off x="3285664" y="223920"/>
          <a:ext cx="5041351" cy="5041351"/>
        </a:xfrm>
        <a:prstGeom prst="circularArrow">
          <a:avLst>
            <a:gd name="adj1" fmla="val 5085"/>
            <a:gd name="adj2" fmla="val 327528"/>
            <a:gd name="adj3" fmla="val 5072221"/>
            <a:gd name="adj4" fmla="val 18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646D0A-8A45-4E9D-B338-FE200480A0CF}">
      <dsp:nvSpPr>
        <dsp:cNvPr id="0" name=""/>
        <dsp:cNvSpPr/>
      </dsp:nvSpPr>
      <dsp:spPr>
        <a:xfrm>
          <a:off x="3179183" y="223920"/>
          <a:ext cx="5041351" cy="5041351"/>
        </a:xfrm>
        <a:prstGeom prst="circularArrow">
          <a:avLst>
            <a:gd name="adj1" fmla="val 5085"/>
            <a:gd name="adj2" fmla="val 327528"/>
            <a:gd name="adj3" fmla="val 8672472"/>
            <a:gd name="adj4" fmla="val 5400251"/>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41E066-0223-452C-9B13-AC72195C8009}">
      <dsp:nvSpPr>
        <dsp:cNvPr id="0" name=""/>
        <dsp:cNvSpPr/>
      </dsp:nvSpPr>
      <dsp:spPr>
        <a:xfrm>
          <a:off x="3125779" y="131531"/>
          <a:ext cx="5041351" cy="5041351"/>
        </a:xfrm>
        <a:prstGeom prst="circularArrow">
          <a:avLst>
            <a:gd name="adj1" fmla="val 5085"/>
            <a:gd name="adj2" fmla="val 327528"/>
            <a:gd name="adj3" fmla="val 12272472"/>
            <a:gd name="adj4" fmla="val 9000000"/>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698596-66E1-4F29-8384-320A655433FB}">
      <dsp:nvSpPr>
        <dsp:cNvPr id="0" name=""/>
        <dsp:cNvSpPr/>
      </dsp:nvSpPr>
      <dsp:spPr>
        <a:xfrm>
          <a:off x="3179183" y="39142"/>
          <a:ext cx="5041351" cy="5041351"/>
        </a:xfrm>
        <a:prstGeom prst="circularArrow">
          <a:avLst>
            <a:gd name="adj1" fmla="val 5085"/>
            <a:gd name="adj2" fmla="val 327528"/>
            <a:gd name="adj3" fmla="val 15872221"/>
            <a:gd name="adj4" fmla="val 126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9C1572-AA4E-41CD-B062-C0A0C579B36F}" type="datetimeFigureOut">
              <a:rPr lang="en-CA" smtClean="0"/>
              <a:t>17/02/2016</a:t>
            </a:fld>
            <a:endParaRPr lang="en-CA"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C580FAD-E4D0-404D-B7F2-9DD52BA06956}" type="slidenum">
              <a:rPr lang="en-CA" smtClean="0"/>
              <a:t>‹#›</a:t>
            </a:fld>
            <a:endParaRPr lang="en-CA" dirty="0"/>
          </a:p>
        </p:txBody>
      </p:sp>
    </p:spTree>
    <p:extLst>
      <p:ext uri="{BB962C8B-B14F-4D97-AF65-F5344CB8AC3E}">
        <p14:creationId xmlns:p14="http://schemas.microsoft.com/office/powerpoint/2010/main" val="28874967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2/17/2016</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2/17/2016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2/17/2016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2/17/2016</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2/17/2016</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2/17/2016</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2/17/2016</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hyperlink" Target="http://yanchr.wix.com/naec"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prezi.com/euuj34l0leou/copy-of-north-addington-education-centre/"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Grade 8 parents night</a:t>
            </a:r>
            <a:endParaRPr lang="en-CA" dirty="0"/>
          </a:p>
        </p:txBody>
      </p:sp>
      <p:sp>
        <p:nvSpPr>
          <p:cNvPr id="3" name="Subtitle 2"/>
          <p:cNvSpPr>
            <a:spLocks noGrp="1"/>
          </p:cNvSpPr>
          <p:nvPr>
            <p:ph type="subTitle" idx="1"/>
          </p:nvPr>
        </p:nvSpPr>
        <p:spPr/>
        <p:txBody>
          <a:bodyPr>
            <a:normAutofit fontScale="92500" lnSpcReduction="10000"/>
          </a:bodyPr>
          <a:lstStyle/>
          <a:p>
            <a:r>
              <a:rPr lang="en-CA" dirty="0" smtClean="0"/>
              <a:t>NORTH ADDINGTON EDUCATION CENTRE </a:t>
            </a:r>
          </a:p>
          <a:p>
            <a:r>
              <a:rPr lang="en-CA" dirty="0" smtClean="0"/>
              <a:t>2016</a:t>
            </a:r>
            <a:endParaRPr lang="en-CA" dirty="0"/>
          </a:p>
        </p:txBody>
      </p:sp>
    </p:spTree>
    <p:extLst>
      <p:ext uri="{BB962C8B-B14F-4D97-AF65-F5344CB8AC3E}">
        <p14:creationId xmlns:p14="http://schemas.microsoft.com/office/powerpoint/2010/main" val="2658498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464055323"/>
              </p:ext>
            </p:extLst>
          </p:nvPr>
        </p:nvGraphicFramePr>
        <p:xfrm>
          <a:off x="-1444752" y="877824"/>
          <a:ext cx="11506200" cy="53404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CA" dirty="0" smtClean="0"/>
              <a:t>Student supports</a:t>
            </a:r>
            <a:endParaRPr lang="en-CA" dirty="0"/>
          </a:p>
        </p:txBody>
      </p:sp>
    </p:spTree>
    <p:extLst>
      <p:ext uri="{BB962C8B-B14F-4D97-AF65-F5344CB8AC3E}">
        <p14:creationId xmlns:p14="http://schemas.microsoft.com/office/powerpoint/2010/main" val="4292545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Student services website</a:t>
            </a:r>
            <a:endParaRPr lang="en-CA" dirty="0"/>
          </a:p>
        </p:txBody>
      </p:sp>
      <p:sp>
        <p:nvSpPr>
          <p:cNvPr id="3" name="Text Placeholder 2"/>
          <p:cNvSpPr>
            <a:spLocks noGrp="1"/>
          </p:cNvSpPr>
          <p:nvPr>
            <p:ph type="body" idx="1"/>
          </p:nvPr>
        </p:nvSpPr>
        <p:spPr/>
        <p:txBody>
          <a:bodyPr/>
          <a:lstStyle/>
          <a:p>
            <a:r>
              <a:rPr lang="en-CA" dirty="0" smtClean="0">
                <a:hlinkClick r:id="rId2"/>
              </a:rPr>
              <a:t>http://yanchr.wix.com/naec</a:t>
            </a:r>
            <a:r>
              <a:rPr lang="en-CA" dirty="0" smtClean="0"/>
              <a:t> </a:t>
            </a:r>
            <a:endParaRPr lang="en-CA" dirty="0"/>
          </a:p>
        </p:txBody>
      </p:sp>
    </p:spTree>
    <p:extLst>
      <p:ext uri="{BB962C8B-B14F-4D97-AF65-F5344CB8AC3E}">
        <p14:creationId xmlns:p14="http://schemas.microsoft.com/office/powerpoint/2010/main" val="3326081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small schools?</a:t>
            </a:r>
            <a:endParaRPr lang="en-CA" dirty="0"/>
          </a:p>
        </p:txBody>
      </p:sp>
      <p:sp>
        <p:nvSpPr>
          <p:cNvPr id="3" name="Content Placeholder 2"/>
          <p:cNvSpPr>
            <a:spLocks noGrp="1"/>
          </p:cNvSpPr>
          <p:nvPr>
            <p:ph idx="1"/>
          </p:nvPr>
        </p:nvSpPr>
        <p:spPr/>
        <p:txBody>
          <a:bodyPr/>
          <a:lstStyle/>
          <a:p>
            <a:pPr marL="0" indent="0">
              <a:buNone/>
            </a:pPr>
            <a:r>
              <a:rPr lang="en-CA" dirty="0" smtClean="0"/>
              <a:t>“</a:t>
            </a:r>
            <a:r>
              <a:rPr lang="en-CA" i="1" dirty="0" smtClean="0"/>
              <a:t>A growing body of data now shows clearly that small schools, by nearly all significant measurements, outperform large schools.  Students in small schools perform better academically, graduate at higher levels, are more likely to attend college ,and earn higher salaries later on in life.  They participate more in extra curricular activities, have better rates of attendance, report greater positive attitude towards learning, and are less likely to face school-related crime and violence.” (Hylden, 2004)</a:t>
            </a:r>
          </a:p>
          <a:p>
            <a:pPr marL="0" indent="0">
              <a:buNone/>
            </a:pPr>
            <a:endParaRPr lang="en-CA" i="1" dirty="0"/>
          </a:p>
          <a:p>
            <a:pPr marL="0" indent="0">
              <a:buNone/>
            </a:pPr>
            <a:r>
              <a:rPr lang="en-CA" i="1" dirty="0" smtClean="0"/>
              <a:t>“Small schools are often characterized by personalized attention, curriculum integration and specialization, relational trust and respect, a student sense of belonging, a strong positive ethos, greater accountability and a sense of communal mission.” </a:t>
            </a:r>
            <a:r>
              <a:rPr lang="en-CA" i="1" dirty="0"/>
              <a:t>(Hylden, 2004)</a:t>
            </a:r>
          </a:p>
          <a:p>
            <a:pPr marL="0" indent="0">
              <a:buNone/>
            </a:pPr>
            <a:endParaRPr lang="en-CA" dirty="0"/>
          </a:p>
        </p:txBody>
      </p:sp>
    </p:spTree>
    <p:extLst>
      <p:ext uri="{BB962C8B-B14F-4D97-AF65-F5344CB8AC3E}">
        <p14:creationId xmlns:p14="http://schemas.microsoft.com/office/powerpoint/2010/main" val="3072010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3384" y="5564972"/>
            <a:ext cx="8610600" cy="1293028"/>
          </a:xfrm>
        </p:spPr>
        <p:txBody>
          <a:bodyPr/>
          <a:lstStyle/>
          <a:p>
            <a:r>
              <a:rPr lang="en-CA" dirty="0" smtClean="0"/>
              <a:t>BENEFITS OF SMALL SCHOOLS </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2990969"/>
              </p:ext>
            </p:extLst>
          </p:nvPr>
        </p:nvGraphicFramePr>
        <p:xfrm>
          <a:off x="-196632" y="257685"/>
          <a:ext cx="11771376" cy="5623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5769864" y="457200"/>
            <a:ext cx="2798064" cy="784830"/>
          </a:xfrm>
          <a:prstGeom prst="rect">
            <a:avLst/>
          </a:prstGeom>
          <a:noFill/>
        </p:spPr>
        <p:txBody>
          <a:bodyPr wrap="square" rtlCol="0">
            <a:spAutoFit/>
          </a:bodyPr>
          <a:lstStyle/>
          <a:p>
            <a:r>
              <a:rPr lang="en-CA" sz="1500" b="1" dirty="0" smtClean="0"/>
              <a:t>ACCESS TO OPPORTUNITIES AND NUMEROUS LEADERSHIP OPPORTUNITIES</a:t>
            </a:r>
            <a:endParaRPr lang="en-CA" sz="1500" b="1" dirty="0"/>
          </a:p>
        </p:txBody>
      </p:sp>
      <p:sp>
        <p:nvSpPr>
          <p:cNvPr id="8" name="TextBox 7"/>
          <p:cNvSpPr txBox="1"/>
          <p:nvPr/>
        </p:nvSpPr>
        <p:spPr>
          <a:xfrm>
            <a:off x="3886200" y="1322870"/>
            <a:ext cx="2237232" cy="323165"/>
          </a:xfrm>
          <a:prstGeom prst="rect">
            <a:avLst/>
          </a:prstGeom>
          <a:noFill/>
        </p:spPr>
        <p:txBody>
          <a:bodyPr wrap="square" rtlCol="0">
            <a:spAutoFit/>
          </a:bodyPr>
          <a:lstStyle/>
          <a:p>
            <a:r>
              <a:rPr lang="en-CA" sz="1500" b="1" dirty="0" smtClean="0"/>
              <a:t>FAMILY ATMOSPHERE</a:t>
            </a:r>
            <a:endParaRPr lang="en-CA" sz="1500" b="1" dirty="0"/>
          </a:p>
        </p:txBody>
      </p:sp>
      <p:sp>
        <p:nvSpPr>
          <p:cNvPr id="9" name="Rectangle 8"/>
          <p:cNvSpPr/>
          <p:nvPr/>
        </p:nvSpPr>
        <p:spPr>
          <a:xfrm>
            <a:off x="9153144" y="893102"/>
            <a:ext cx="3697224" cy="1754326"/>
          </a:xfrm>
          <a:prstGeom prst="rect">
            <a:avLst/>
          </a:prstGeom>
          <a:noFill/>
        </p:spPr>
        <p:txBody>
          <a:bodyPr wrap="square" lIns="91440" tIns="45720" rIns="91440" bIns="45720">
            <a:spAutoFit/>
          </a:bodyPr>
          <a:lstStyle/>
          <a:p>
            <a:pPr algn="ctr"/>
            <a:r>
              <a:rPr lang="en-US" sz="3600" b="1" cap="none" spc="0" dirty="0" smtClean="0">
                <a:ln w="22225">
                  <a:solidFill>
                    <a:schemeClr val="accent2"/>
                  </a:solidFill>
                  <a:prstDash val="solid"/>
                </a:ln>
                <a:solidFill>
                  <a:schemeClr val="accent2">
                    <a:lumMod val="40000"/>
                    <a:lumOff val="60000"/>
                  </a:schemeClr>
                </a:solidFill>
                <a:effectLst/>
              </a:rPr>
              <a:t>SMALL SCHOOLS </a:t>
            </a:r>
          </a:p>
          <a:p>
            <a:pPr algn="ctr"/>
            <a:r>
              <a:rPr lang="en-US" sz="3600" b="1" cap="none" spc="0" dirty="0" smtClean="0">
                <a:ln w="22225">
                  <a:solidFill>
                    <a:schemeClr val="accent2"/>
                  </a:solidFill>
                  <a:prstDash val="solid"/>
                </a:ln>
                <a:solidFill>
                  <a:schemeClr val="accent2">
                    <a:lumMod val="40000"/>
                    <a:lumOff val="60000"/>
                  </a:schemeClr>
                </a:solidFill>
                <a:effectLst/>
              </a:rPr>
              <a:t>WORK</a:t>
            </a:r>
            <a:endParaRPr lang="en-US" sz="3600" b="1" cap="none" spc="0" dirty="0">
              <a:ln w="22225">
                <a:solidFill>
                  <a:schemeClr val="accent2"/>
                </a:solidFill>
                <a:prstDash val="solid"/>
              </a:ln>
              <a:solidFill>
                <a:schemeClr val="accent2">
                  <a:lumMod val="40000"/>
                  <a:lumOff val="60000"/>
                </a:schemeClr>
              </a:solidFill>
              <a:effectLst/>
            </a:endParaRPr>
          </a:p>
        </p:txBody>
      </p:sp>
      <p:grpSp>
        <p:nvGrpSpPr>
          <p:cNvPr id="10" name="Group 9"/>
          <p:cNvGrpSpPr/>
          <p:nvPr/>
        </p:nvGrpSpPr>
        <p:grpSpPr>
          <a:xfrm>
            <a:off x="247910" y="5942277"/>
            <a:ext cx="920311" cy="839412"/>
            <a:chOff x="5993357" y="2026877"/>
            <a:chExt cx="5056561" cy="4836857"/>
          </a:xfrm>
        </p:grpSpPr>
        <p:sp>
          <p:nvSpPr>
            <p:cNvPr id="11" name="Rectangle 10"/>
            <p:cNvSpPr/>
            <p:nvPr/>
          </p:nvSpPr>
          <p:spPr>
            <a:xfrm>
              <a:off x="5993357" y="2335576"/>
              <a:ext cx="5056561" cy="42194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30795" y="2026877"/>
              <a:ext cx="4781684" cy="4836857"/>
            </a:xfrm>
            <a:prstGeom prst="rect">
              <a:avLst/>
            </a:prstGeom>
          </p:spPr>
        </p:pic>
      </p:grpSp>
    </p:spTree>
    <p:extLst>
      <p:ext uri="{BB962C8B-B14F-4D97-AF65-F5344CB8AC3E}">
        <p14:creationId xmlns:p14="http://schemas.microsoft.com/office/powerpoint/2010/main" val="342168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do we compare?</a:t>
            </a:r>
            <a:endParaRPr lang="en-CA" dirty="0"/>
          </a:p>
        </p:txBody>
      </p:sp>
      <p:sp>
        <p:nvSpPr>
          <p:cNvPr id="3" name="Text Placeholder 2"/>
          <p:cNvSpPr>
            <a:spLocks noGrp="1"/>
          </p:cNvSpPr>
          <p:nvPr>
            <p:ph type="body" idx="1"/>
          </p:nvPr>
        </p:nvSpPr>
        <p:spPr/>
        <p:txBody>
          <a:bodyPr>
            <a:normAutofit/>
          </a:bodyPr>
          <a:lstStyle/>
          <a:p>
            <a:r>
              <a:rPr lang="en-CA" dirty="0" smtClean="0"/>
              <a:t>NORTH ADDINGTON</a:t>
            </a:r>
            <a:endParaRPr lang="en-CA"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2669354549"/>
              </p:ext>
            </p:extLst>
          </p:nvPr>
        </p:nvGraphicFramePr>
        <p:xfrm>
          <a:off x="685800" y="3132138"/>
          <a:ext cx="5311775" cy="30861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3"/>
          </p:nvPr>
        </p:nvSpPr>
        <p:spPr/>
        <p:txBody>
          <a:bodyPr/>
          <a:lstStyle/>
          <a:p>
            <a:r>
              <a:rPr lang="en-CA" dirty="0" smtClean="0"/>
              <a:t>ONTARIO</a:t>
            </a:r>
            <a:endParaRPr lang="en-CA" dirty="0"/>
          </a:p>
        </p:txBody>
      </p:sp>
      <p:graphicFrame>
        <p:nvGraphicFramePr>
          <p:cNvPr id="12" name="Content Placeholder 11"/>
          <p:cNvGraphicFramePr>
            <a:graphicFrameLocks noGrp="1"/>
          </p:cNvGraphicFramePr>
          <p:nvPr>
            <p:ph sz="quarter" idx="4"/>
            <p:extLst>
              <p:ext uri="{D42A27DB-BD31-4B8C-83A1-F6EECF244321}">
                <p14:modId xmlns:p14="http://schemas.microsoft.com/office/powerpoint/2010/main" val="3864772218"/>
              </p:ext>
            </p:extLst>
          </p:nvPr>
        </p:nvGraphicFramePr>
        <p:xfrm>
          <a:off x="6172200" y="3132138"/>
          <a:ext cx="5334000" cy="3086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2433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OUR ALUMNI</a:t>
            </a:r>
            <a:endParaRPr lang="en-CA" dirty="0"/>
          </a:p>
        </p:txBody>
      </p:sp>
      <p:sp>
        <p:nvSpPr>
          <p:cNvPr id="3" name="Content Placeholder 2"/>
          <p:cNvSpPr>
            <a:spLocks noGrp="1"/>
          </p:cNvSpPr>
          <p:nvPr>
            <p:ph idx="1"/>
          </p:nvPr>
        </p:nvSpPr>
        <p:spPr/>
        <p:txBody>
          <a:bodyPr/>
          <a:lstStyle/>
          <a:p>
            <a:r>
              <a:rPr lang="en-CA">
                <a:hlinkClick r:id="rId2" tooltip="https://prezi.com/euuj34l0leou/copy-of-north-addington-education-centre/&#10;Ctrl+Click or tap to follow the link"/>
              </a:rPr>
              <a:t>https://prezi.com/euuj34l0leou/copy-of-north-addington-education-centre/</a:t>
            </a:r>
            <a:endParaRPr lang="en-CA" dirty="0"/>
          </a:p>
        </p:txBody>
      </p:sp>
      <p:sp>
        <p:nvSpPr>
          <p:cNvPr id="4" name="Text Placeholder 3"/>
          <p:cNvSpPr>
            <a:spLocks noGrp="1"/>
          </p:cNvSpPr>
          <p:nvPr>
            <p:ph type="body" sz="half" idx="2"/>
          </p:nvPr>
        </p:nvSpPr>
        <p:spPr/>
        <p:txBody>
          <a:bodyPr/>
          <a:lstStyle/>
          <a:p>
            <a:r>
              <a:rPr lang="en-CA" dirty="0" smtClean="0"/>
              <a:t>North Addington proudly boasts many graduates who have pursued success in a variety of pathways and careers.  Here are some of their stories…  </a:t>
            </a:r>
            <a:endParaRPr lang="en-CA" dirty="0"/>
          </a:p>
        </p:txBody>
      </p:sp>
    </p:spTree>
    <p:extLst>
      <p:ext uri="{BB962C8B-B14F-4D97-AF65-F5344CB8AC3E}">
        <p14:creationId xmlns:p14="http://schemas.microsoft.com/office/powerpoint/2010/main" val="871774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Can my child get what they need to pursue their post-secondary pathway? </a:t>
            </a:r>
            <a:endParaRPr lang="en-CA" dirty="0"/>
          </a:p>
        </p:txBody>
      </p:sp>
      <p:sp>
        <p:nvSpPr>
          <p:cNvPr id="3" name="Content Placeholder 2"/>
          <p:cNvSpPr>
            <a:spLocks noGrp="1"/>
          </p:cNvSpPr>
          <p:nvPr>
            <p:ph idx="1"/>
          </p:nvPr>
        </p:nvSpPr>
        <p:spPr>
          <a:xfrm>
            <a:off x="685800" y="2194560"/>
            <a:ext cx="5650992" cy="4024125"/>
          </a:xfrm>
        </p:spPr>
        <p:txBody>
          <a:bodyPr/>
          <a:lstStyle/>
          <a:p>
            <a:r>
              <a:rPr lang="en-CA" dirty="0" smtClean="0"/>
              <a:t>Traditional classes – </a:t>
            </a:r>
            <a:r>
              <a:rPr lang="en-CA" sz="2000" dirty="0" smtClean="0"/>
              <a:t>Academic, Applied, Open, Locally Developed</a:t>
            </a:r>
          </a:p>
          <a:p>
            <a:r>
              <a:rPr lang="en-CA" dirty="0" smtClean="0"/>
              <a:t>Cooperative education</a:t>
            </a:r>
          </a:p>
          <a:p>
            <a:r>
              <a:rPr lang="en-CA" dirty="0" smtClean="0"/>
              <a:t>E-learning courses</a:t>
            </a:r>
          </a:p>
          <a:p>
            <a:r>
              <a:rPr lang="en-CA" dirty="0" smtClean="0"/>
              <a:t>Correspondence courses</a:t>
            </a:r>
          </a:p>
          <a:p>
            <a:r>
              <a:rPr lang="en-CA" dirty="0" smtClean="0"/>
              <a:t>Specialist High Skills Major</a:t>
            </a:r>
            <a:endParaRPr lang="en-CA" dirty="0"/>
          </a:p>
        </p:txBody>
      </p:sp>
      <p:sp>
        <p:nvSpPr>
          <p:cNvPr id="4" name="Rectangle 3"/>
          <p:cNvSpPr/>
          <p:nvPr/>
        </p:nvSpPr>
        <p:spPr>
          <a:xfrm>
            <a:off x="6224531" y="3096475"/>
            <a:ext cx="4598734" cy="2862322"/>
          </a:xfrm>
          <a:prstGeom prst="rect">
            <a:avLst/>
          </a:prstGeom>
          <a:noFill/>
        </p:spPr>
        <p:txBody>
          <a:bodyPr wrap="square" lIns="91440" tIns="45720" rIns="91440" bIns="45720">
            <a:spAutoFit/>
          </a:bodyPr>
          <a:lstStyle/>
          <a:p>
            <a:pPr algn="ctr"/>
            <a:r>
              <a:rPr lang="en-US" sz="3600" b="1" dirty="0" smtClean="0">
                <a:ln w="22225">
                  <a:solidFill>
                    <a:schemeClr val="accent2"/>
                  </a:solidFill>
                  <a:prstDash val="solid"/>
                </a:ln>
                <a:solidFill>
                  <a:schemeClr val="accent2">
                    <a:lumMod val="40000"/>
                    <a:lumOff val="60000"/>
                  </a:schemeClr>
                </a:solidFill>
              </a:rPr>
              <a:t>Your child can succeed in any pathway by attending classes at NAEC.</a:t>
            </a:r>
            <a:endParaRPr lang="en-US" sz="3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45099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35563"/>
            <a:ext cx="8610600" cy="1293028"/>
          </a:xfrm>
        </p:spPr>
        <p:txBody>
          <a:bodyPr/>
          <a:lstStyle/>
          <a:p>
            <a:r>
              <a:rPr lang="en-CA" dirty="0" smtClean="0"/>
              <a:t>Co-curricular activities at North addington</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1428492"/>
              </p:ext>
            </p:extLst>
          </p:nvPr>
        </p:nvGraphicFramePr>
        <p:xfrm>
          <a:off x="-2566938" y="1035587"/>
          <a:ext cx="11087558" cy="5182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372472310"/>
              </p:ext>
            </p:extLst>
          </p:nvPr>
        </p:nvGraphicFramePr>
        <p:xfrm>
          <a:off x="5099586" y="1528591"/>
          <a:ext cx="7558795" cy="50917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5076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 opportunities…</a:t>
            </a:r>
            <a:endParaRPr lang="en-CA" dirty="0"/>
          </a:p>
        </p:txBody>
      </p:sp>
      <p:sp>
        <p:nvSpPr>
          <p:cNvPr id="3" name="Content Placeholder 2"/>
          <p:cNvSpPr>
            <a:spLocks noGrp="1"/>
          </p:cNvSpPr>
          <p:nvPr>
            <p:ph idx="1"/>
          </p:nvPr>
        </p:nvSpPr>
        <p:spPr>
          <a:xfrm>
            <a:off x="685800" y="2194560"/>
            <a:ext cx="10820400" cy="4315968"/>
          </a:xfrm>
        </p:spPr>
        <p:txBody>
          <a:bodyPr>
            <a:normAutofit fontScale="92500" lnSpcReduction="20000"/>
          </a:bodyPr>
          <a:lstStyle/>
          <a:p>
            <a:r>
              <a:rPr lang="en-CA" dirty="0" smtClean="0"/>
              <a:t>Field trip opportunities – </a:t>
            </a:r>
          </a:p>
          <a:p>
            <a:pPr lvl="1"/>
            <a:r>
              <a:rPr lang="en-CA" dirty="0" smtClean="0"/>
              <a:t>Skiing</a:t>
            </a:r>
          </a:p>
          <a:p>
            <a:pPr lvl="1"/>
            <a:r>
              <a:rPr lang="en-CA" dirty="0" smtClean="0"/>
              <a:t>Skating</a:t>
            </a:r>
          </a:p>
          <a:p>
            <a:pPr lvl="1"/>
            <a:r>
              <a:rPr lang="en-CA" dirty="0" smtClean="0"/>
              <a:t>Swimming</a:t>
            </a:r>
          </a:p>
          <a:p>
            <a:pPr lvl="1"/>
            <a:r>
              <a:rPr lang="en-CA" dirty="0" smtClean="0"/>
              <a:t>Canoeing </a:t>
            </a:r>
          </a:p>
          <a:p>
            <a:pPr lvl="1"/>
            <a:r>
              <a:rPr lang="en-CA" dirty="0" smtClean="0"/>
              <a:t>Camping</a:t>
            </a:r>
          </a:p>
          <a:p>
            <a:pPr lvl="1"/>
            <a:r>
              <a:rPr lang="en-CA" dirty="0" smtClean="0"/>
              <a:t>Golf</a:t>
            </a:r>
          </a:p>
          <a:p>
            <a:pPr lvl="1"/>
            <a:r>
              <a:rPr lang="en-CA" dirty="0" smtClean="0"/>
              <a:t>College and university tours</a:t>
            </a:r>
          </a:p>
          <a:p>
            <a:pPr lvl="1"/>
            <a:r>
              <a:rPr lang="en-CA" dirty="0" smtClean="0"/>
              <a:t>Curriculum-linked trips</a:t>
            </a:r>
          </a:p>
          <a:p>
            <a:pPr lvl="1"/>
            <a:r>
              <a:rPr lang="en-CA" dirty="0" smtClean="0"/>
              <a:t>Cross-curricular trips – ex. drama </a:t>
            </a:r>
          </a:p>
          <a:p>
            <a:pPr lvl="1"/>
            <a:endParaRPr lang="en-CA" dirty="0"/>
          </a:p>
          <a:p>
            <a:r>
              <a:rPr lang="en-CA" dirty="0" smtClean="0"/>
              <a:t>Cooperative Education</a:t>
            </a:r>
          </a:p>
          <a:p>
            <a:r>
              <a:rPr lang="en-CA" dirty="0" smtClean="0"/>
              <a:t>Specialist High Skills Major and Certifications</a:t>
            </a:r>
          </a:p>
          <a:p>
            <a:r>
              <a:rPr lang="en-CA" dirty="0" smtClean="0"/>
              <a:t>Peer Tutoring – on-site </a:t>
            </a:r>
          </a:p>
        </p:txBody>
      </p:sp>
      <p:grpSp>
        <p:nvGrpSpPr>
          <p:cNvPr id="6" name="Group 5"/>
          <p:cNvGrpSpPr/>
          <p:nvPr/>
        </p:nvGrpSpPr>
        <p:grpSpPr>
          <a:xfrm>
            <a:off x="10741446" y="5398265"/>
            <a:ext cx="1211855" cy="1344283"/>
            <a:chOff x="5993357" y="2026877"/>
            <a:chExt cx="5056561" cy="4836857"/>
          </a:xfrm>
        </p:grpSpPr>
        <p:sp>
          <p:nvSpPr>
            <p:cNvPr id="5" name="Rectangle 4"/>
            <p:cNvSpPr/>
            <p:nvPr/>
          </p:nvSpPr>
          <p:spPr>
            <a:xfrm>
              <a:off x="5993357" y="2335576"/>
              <a:ext cx="5056561" cy="42194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0795" y="2026877"/>
              <a:ext cx="4781684" cy="4836857"/>
            </a:xfrm>
            <a:prstGeom prst="rect">
              <a:avLst/>
            </a:prstGeom>
          </p:spPr>
        </p:pic>
      </p:grpSp>
    </p:spTree>
    <p:extLst>
      <p:ext uri="{BB962C8B-B14F-4D97-AF65-F5344CB8AC3E}">
        <p14:creationId xmlns:p14="http://schemas.microsoft.com/office/powerpoint/2010/main" val="3543430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HIGH SCHOOL DIPLOMA</a:t>
            </a:r>
            <a:endParaRPr lang="en-CA" dirty="0"/>
          </a:p>
        </p:txBody>
      </p:sp>
      <p:sp>
        <p:nvSpPr>
          <p:cNvPr id="9" name="Text Placeholder 8"/>
          <p:cNvSpPr>
            <a:spLocks noGrp="1"/>
          </p:cNvSpPr>
          <p:nvPr>
            <p:ph type="body" sz="half" idx="2"/>
          </p:nvPr>
        </p:nvSpPr>
        <p:spPr/>
        <p:txBody>
          <a:bodyPr/>
          <a:lstStyle/>
          <a:p>
            <a:r>
              <a:rPr lang="en-CA" dirty="0" smtClean="0"/>
              <a:t>Ontario Secondary School Diploma</a:t>
            </a:r>
            <a:endParaRPr lang="en-CA"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64192820"/>
              </p:ext>
            </p:extLst>
          </p:nvPr>
        </p:nvGraphicFramePr>
        <p:xfrm>
          <a:off x="4995863" y="746125"/>
          <a:ext cx="6510337" cy="5472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6273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861</TotalTime>
  <Words>373</Words>
  <Application>Microsoft Office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Century Gothic</vt:lpstr>
      <vt:lpstr>Vapor Trail</vt:lpstr>
      <vt:lpstr>Grade 8 parents night</vt:lpstr>
      <vt:lpstr>Why small schools?</vt:lpstr>
      <vt:lpstr>BENEFITS OF SMALL SCHOOLS </vt:lpstr>
      <vt:lpstr>How do we compare?</vt:lpstr>
      <vt:lpstr>OUR ALUMNI</vt:lpstr>
      <vt:lpstr>Can my child get what they need to pursue their post-secondary pathway? </vt:lpstr>
      <vt:lpstr>Co-curricular activities at North addington</vt:lpstr>
      <vt:lpstr>Other opportunities…</vt:lpstr>
      <vt:lpstr>HIGH SCHOOL DIPLOMA</vt:lpstr>
      <vt:lpstr>Student supports</vt:lpstr>
      <vt:lpstr>Student services website</vt:lpstr>
    </vt:vector>
  </TitlesOfParts>
  <Company>LDSB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Grade 8 parents night</dc:title>
  <dc:creator>Yanch, Rebecca</dc:creator>
  <cp:lastModifiedBy>Yanch, Rebecca</cp:lastModifiedBy>
  <cp:revision>34</cp:revision>
  <cp:lastPrinted>2016-02-16T15:44:11Z</cp:lastPrinted>
  <dcterms:created xsi:type="dcterms:W3CDTF">2016-02-09T17:44:11Z</dcterms:created>
  <dcterms:modified xsi:type="dcterms:W3CDTF">2016-02-17T20:04:32Z</dcterms:modified>
</cp:coreProperties>
</file>