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637408-FDD1-4992-A22D-CF948D4FEF3D}" type="datetimeFigureOut">
              <a:rPr lang="en-CA" smtClean="0"/>
              <a:t>31/08/2016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CC7E06B-6281-4CB3-A322-824F9F6370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8529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EAA22C9-B8A4-4186-855B-980FF013411C}" type="datetimeFigureOut">
              <a:rPr lang="en-CA" smtClean="0"/>
              <a:t>31/08/2016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E627FAB-BDF7-40D3-B81E-0A4F4BD94C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717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27FAB-BDF7-40D3-B81E-0A4F4BD94C1C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6611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27FAB-BDF7-40D3-B81E-0A4F4BD94C1C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118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27FAB-BDF7-40D3-B81E-0A4F4BD94C1C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564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27FAB-BDF7-40D3-B81E-0A4F4BD94C1C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9018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27FAB-BDF7-40D3-B81E-0A4F4BD94C1C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5466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27FAB-BDF7-40D3-B81E-0A4F4BD94C1C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9716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27FAB-BDF7-40D3-B81E-0A4F4BD94C1C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9278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27FAB-BDF7-40D3-B81E-0A4F4BD94C1C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8589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../SNC2D/Biology%20-%20Tissues,%20Organs,%20and%20Systems%20of%20Living%20Things/Summative%20Assessments/CELL%20WARS%20SUMMATIVE.docx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hyperlink" Target="../../SNC2D/Organization/INTERVIEW%20EXAM%20QUESTIONS.docx" TargetMode="External"/><Relationship Id="rId5" Type="http://schemas.openxmlformats.org/officeDocument/2006/relationships/hyperlink" Target="../../SNC2D/Organization/Exam/FINAL%20EXAM%202016.docx" TargetMode="External"/><Relationship Id="rId4" Type="http://schemas.openxmlformats.org/officeDocument/2006/relationships/hyperlink" Target="../../SNC2D/Chemistry%20-%20Chemical%20Reactions/Summative%20Assessments/UNIT%20TEST%20--%20CHEMISTRY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GRADE 9 ORIENTATION 2016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smtClean="0"/>
              <a:t>WELCOME CLASS </a:t>
            </a:r>
            <a:r>
              <a:rPr lang="en-CA" dirty="0" smtClean="0"/>
              <a:t>OF 2020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7350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ORIENTATION PLAN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WELCOME</a:t>
            </a:r>
          </a:p>
          <a:p>
            <a:r>
              <a:rPr lang="en-CA" dirty="0" smtClean="0"/>
              <a:t>TIMETABLES, LOCKERS AND TOUR</a:t>
            </a:r>
          </a:p>
          <a:p>
            <a:r>
              <a:rPr lang="en-CA" dirty="0" smtClean="0"/>
              <a:t>SMALL GROUP SESSIONS</a:t>
            </a:r>
          </a:p>
          <a:p>
            <a:pPr lvl="1"/>
            <a:r>
              <a:rPr lang="en-CA" dirty="0" smtClean="0"/>
              <a:t>GOAL </a:t>
            </a:r>
            <a:r>
              <a:rPr lang="en-CA" dirty="0" smtClean="0"/>
              <a:t>SETTING – MRS. HASLER AND MRS. GOODFELLOW</a:t>
            </a:r>
            <a:endParaRPr lang="en-CA" dirty="0" smtClean="0"/>
          </a:p>
          <a:p>
            <a:pPr lvl="1"/>
            <a:r>
              <a:rPr lang="en-CA" dirty="0" smtClean="0"/>
              <a:t>GETTING </a:t>
            </a:r>
            <a:r>
              <a:rPr lang="en-CA" dirty="0" smtClean="0"/>
              <a:t>INVOLVED – MR. HASLER</a:t>
            </a:r>
            <a:endParaRPr lang="en-CA" dirty="0" smtClean="0"/>
          </a:p>
          <a:p>
            <a:pPr lvl="1"/>
            <a:r>
              <a:rPr lang="en-CA" dirty="0" smtClean="0"/>
              <a:t>WHAT TO EXPECT FOR GRADE 9 – MS. YANCH</a:t>
            </a:r>
            <a:endParaRPr lang="en-CA" dirty="0" smtClean="0"/>
          </a:p>
          <a:p>
            <a:r>
              <a:rPr lang="en-CA" dirty="0" smtClean="0"/>
              <a:t>GETTING READY FOR FIRST DAY OF SCHOOL</a:t>
            </a:r>
          </a:p>
          <a:p>
            <a:r>
              <a:rPr lang="en-CA" dirty="0" smtClean="0"/>
              <a:t>LUNCH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1301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558296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TIMETABLE</a:t>
            </a:r>
            <a:endParaRPr lang="en-CA" dirty="0"/>
          </a:p>
        </p:txBody>
      </p:sp>
      <p:pic>
        <p:nvPicPr>
          <p:cNvPr id="10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98756" y="1418636"/>
            <a:ext cx="8414195" cy="4782987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V="1">
            <a:off x="1038064" y="3041964"/>
            <a:ext cx="1352051" cy="502466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9841117" y="2091351"/>
            <a:ext cx="959667" cy="905346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171160" y="2544024"/>
            <a:ext cx="1394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chemeClr val="bg1"/>
                </a:solidFill>
              </a:rPr>
              <a:t>LOCKER </a:t>
            </a:r>
          </a:p>
          <a:p>
            <a:pPr algn="ctr"/>
            <a:r>
              <a:rPr lang="en-CA" dirty="0" smtClean="0">
                <a:solidFill>
                  <a:schemeClr val="bg1"/>
                </a:solidFill>
              </a:rPr>
              <a:t>NUMBER</a:t>
            </a: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969537" y="3041964"/>
            <a:ext cx="769544" cy="3168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21603" y="2857298"/>
            <a:ext cx="1394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chemeClr val="bg1"/>
                </a:solidFill>
              </a:rPr>
              <a:t>CLASSES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09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SCHOOL AND CLASSROOM TOUR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CA" dirty="0" smtClean="0"/>
              <a:t>FIND YOUR LOCKER AND LOCATION OF ALL YOUR CLASSES FOR SEMESTER I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9813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316986"/>
            <a:ext cx="9906000" cy="1477961"/>
          </a:xfrm>
        </p:spPr>
        <p:txBody>
          <a:bodyPr>
            <a:normAutofit fontScale="90000"/>
          </a:bodyPr>
          <a:lstStyle/>
          <a:p>
            <a:r>
              <a:rPr lang="en-CA" sz="4000" b="1" dirty="0" smtClean="0"/>
              <a:t>WHAT TO EXPECT IN GRADE 9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sz="3100" dirty="0" smtClean="0"/>
              <a:t>HOW </a:t>
            </a:r>
            <a:r>
              <a:rPr lang="en-CA" sz="3100" dirty="0" smtClean="0"/>
              <a:t>ARE GRADE 8 AND 9 DIFFERENT</a:t>
            </a:r>
            <a:r>
              <a:rPr lang="en-CA" sz="3100" dirty="0" smtClean="0"/>
              <a:t>?</a:t>
            </a:r>
            <a:br>
              <a:rPr lang="en-CA" sz="3100" dirty="0" smtClean="0"/>
            </a:br>
            <a:endParaRPr lang="en-CA" sz="31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8" y="905751"/>
            <a:ext cx="4649783" cy="823912"/>
          </a:xfrm>
        </p:spPr>
        <p:txBody>
          <a:bodyPr/>
          <a:lstStyle/>
          <a:p>
            <a:r>
              <a:rPr lang="en-CA" dirty="0" smtClean="0"/>
              <a:t>GRADE 8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1" y="1860233"/>
            <a:ext cx="4878391" cy="3707648"/>
          </a:xfrm>
        </p:spPr>
        <p:txBody>
          <a:bodyPr>
            <a:normAutofit fontScale="62500" lnSpcReduction="20000"/>
          </a:bodyPr>
          <a:lstStyle/>
          <a:p>
            <a:r>
              <a:rPr lang="en-CA" dirty="0" smtClean="0"/>
              <a:t>MOVE FROM GRADE TO </a:t>
            </a:r>
            <a:r>
              <a:rPr lang="en-CA" dirty="0" smtClean="0"/>
              <a:t>GRADE AT END OF YEAR</a:t>
            </a:r>
            <a:endParaRPr lang="en-CA" dirty="0" smtClean="0"/>
          </a:p>
          <a:p>
            <a:r>
              <a:rPr lang="en-CA" dirty="0" smtClean="0"/>
              <a:t>FLEXIBILITY IN TEST TAKING AND HANDING IN</a:t>
            </a:r>
          </a:p>
          <a:p>
            <a:r>
              <a:rPr lang="en-CA" dirty="0" smtClean="0"/>
              <a:t>DO NOT WRITE EXAMS</a:t>
            </a:r>
          </a:p>
          <a:p>
            <a:r>
              <a:rPr lang="en-CA" dirty="0" smtClean="0"/>
              <a:t>WRITE FEWER TESTS</a:t>
            </a:r>
          </a:p>
          <a:p>
            <a:r>
              <a:rPr lang="en-CA" dirty="0" smtClean="0"/>
              <a:t>HOMEWORK SOMETIMES OPTIONAL</a:t>
            </a:r>
          </a:p>
          <a:p>
            <a:r>
              <a:rPr lang="en-CA" dirty="0" smtClean="0"/>
              <a:t>MORE STRUCTURED TIME WITH DIRECT SUPERVISION</a:t>
            </a:r>
          </a:p>
          <a:p>
            <a:r>
              <a:rPr lang="en-CA" dirty="0" smtClean="0"/>
              <a:t>CANNOT LEAVE SCHOOL PROPERTY AT LUNCH OR BREAK</a:t>
            </a:r>
          </a:p>
          <a:p>
            <a:r>
              <a:rPr lang="en-CA" dirty="0" smtClean="0"/>
              <a:t>ALL YEAR CLASS</a:t>
            </a:r>
          </a:p>
          <a:p>
            <a:r>
              <a:rPr lang="en-CA" dirty="0" smtClean="0"/>
              <a:t>SHORT CLASS TIME 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905751"/>
            <a:ext cx="4646602" cy="823912"/>
          </a:xfrm>
        </p:spPr>
        <p:txBody>
          <a:bodyPr/>
          <a:lstStyle/>
          <a:p>
            <a:r>
              <a:rPr lang="en-CA" dirty="0" smtClean="0"/>
              <a:t>GRADE 9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1" y="1860232"/>
            <a:ext cx="4875210" cy="4160321"/>
          </a:xfrm>
        </p:spPr>
        <p:txBody>
          <a:bodyPr>
            <a:normAutofit fontScale="55000" lnSpcReduction="20000"/>
          </a:bodyPr>
          <a:lstStyle/>
          <a:p>
            <a:r>
              <a:rPr lang="en-CA" dirty="0" smtClean="0"/>
              <a:t>EARN CREDITS</a:t>
            </a:r>
          </a:p>
          <a:p>
            <a:r>
              <a:rPr lang="en-CA" dirty="0" smtClean="0"/>
              <a:t>MUST BE HERE ON TEST DAYS</a:t>
            </a:r>
          </a:p>
          <a:p>
            <a:r>
              <a:rPr lang="en-CA" dirty="0" smtClean="0"/>
              <a:t>WRITE EXAMS</a:t>
            </a:r>
          </a:p>
          <a:p>
            <a:r>
              <a:rPr lang="en-CA" dirty="0" smtClean="0"/>
              <a:t>WRITE MANY FORMAL TESTS</a:t>
            </a:r>
          </a:p>
          <a:p>
            <a:r>
              <a:rPr lang="en-CA" dirty="0" smtClean="0"/>
              <a:t>LOSE MARKS OR AN OPPORTUNITY TO DEMONSTRATE EXPECTATIONS IF YOU DON’T HAND THINGS IN ON TIME</a:t>
            </a:r>
          </a:p>
          <a:p>
            <a:r>
              <a:rPr lang="en-CA" dirty="0" smtClean="0"/>
              <a:t>HOMEWORK IS NOT OPTIONAL</a:t>
            </a:r>
          </a:p>
          <a:p>
            <a:r>
              <a:rPr lang="en-CA" dirty="0" smtClean="0"/>
              <a:t>MORE UNSTRUCTURED TIME WITH LESS DIRECT SUPERVISION</a:t>
            </a:r>
          </a:p>
          <a:p>
            <a:r>
              <a:rPr lang="en-CA" dirty="0" smtClean="0"/>
              <a:t>CAN LEAVE SCHOOL PROPERTY AT LUNCH </a:t>
            </a:r>
            <a:r>
              <a:rPr lang="en-CA" smtClean="0"/>
              <a:t>AND </a:t>
            </a:r>
            <a:r>
              <a:rPr lang="en-CA" smtClean="0"/>
              <a:t>BREAK = MORE RESPONSIBILITY</a:t>
            </a:r>
            <a:endParaRPr lang="en-CA" dirty="0" smtClean="0"/>
          </a:p>
          <a:p>
            <a:r>
              <a:rPr lang="en-CA" dirty="0" smtClean="0"/>
              <a:t>SEMESTERS </a:t>
            </a:r>
          </a:p>
          <a:p>
            <a:r>
              <a:rPr lang="en-CA" dirty="0" smtClean="0"/>
              <a:t>75 MINUTE CLASSES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3182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ASSESSMENT AND EVALUATION – WHAT YOU NEED TO KNOW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1138" y="2097086"/>
            <a:ext cx="6901005" cy="3995895"/>
          </a:xfrm>
        </p:spPr>
        <p:txBody>
          <a:bodyPr>
            <a:normAutofit/>
          </a:bodyPr>
          <a:lstStyle/>
          <a:p>
            <a:r>
              <a:rPr lang="en-CA" dirty="0" smtClean="0"/>
              <a:t>WHAT DO ASSIGNMENTS AND TESTS ACTUALLY LOOK LIKE IN HIGH SCHOOL?</a:t>
            </a:r>
          </a:p>
          <a:p>
            <a:r>
              <a:rPr lang="en-CA" dirty="0" smtClean="0"/>
              <a:t>WHAT WILL I BE REQUIRED TO DO FOR THEM?</a:t>
            </a:r>
          </a:p>
          <a:p>
            <a:pPr marL="0" indent="0">
              <a:buNone/>
            </a:pPr>
            <a:r>
              <a:rPr lang="en-CA" dirty="0" smtClean="0"/>
              <a:t>EXAMPLES:  </a:t>
            </a:r>
          </a:p>
          <a:p>
            <a:r>
              <a:rPr lang="en-CA" sz="1100" dirty="0" smtClean="0">
                <a:hlinkClick r:id="rId3" action="ppaction://hlinkfile"/>
              </a:rPr>
              <a:t>..\..\SNC2D\Biology - Tissues, Organs, and Systems of Living Things\Summative Assessments\CELL WARS SUMMATIVE.docx</a:t>
            </a:r>
            <a:endParaRPr lang="en-CA" sz="1100" dirty="0" smtClean="0"/>
          </a:p>
          <a:p>
            <a:r>
              <a:rPr lang="en-CA" sz="1100" dirty="0" smtClean="0">
                <a:hlinkClick r:id="rId4" action="ppaction://hlinkfile"/>
              </a:rPr>
              <a:t>..\..\SNC2D\Chemistry - Chemical Reactions\Summative Assessments\UNIT TEST -- CHEMISTRY.docx</a:t>
            </a:r>
            <a:endParaRPr lang="en-CA" sz="1100" dirty="0" smtClean="0"/>
          </a:p>
          <a:p>
            <a:r>
              <a:rPr lang="en-CA" sz="1100" dirty="0" smtClean="0">
                <a:hlinkClick r:id="rId5" action="ppaction://hlinkfile"/>
              </a:rPr>
              <a:t>..\..\SNC2D\Organization\Exam\FINAL EXAM 2016.docx</a:t>
            </a:r>
            <a:endParaRPr lang="en-CA" sz="1100" dirty="0" smtClean="0"/>
          </a:p>
          <a:p>
            <a:r>
              <a:rPr lang="en-CA" sz="1100" dirty="0" smtClean="0">
                <a:hlinkClick r:id="rId6" action="ppaction://hlinkfile"/>
              </a:rPr>
              <a:t>..\..\SNC2D\Organization\INTERVIEW EXAM QUESTIONS.docx</a:t>
            </a:r>
            <a:endParaRPr lang="en-CA" sz="1100" dirty="0"/>
          </a:p>
        </p:txBody>
      </p:sp>
      <p:pic>
        <p:nvPicPr>
          <p:cNvPr id="5" name="Content Placeholder 4" descr="http://naec.limestone.on.ca/MashUp_Content/04006CCB-00870BC8.0/512009_95321_0.png"/>
          <p:cNvPicPr>
            <a:picLocks noGrp="1"/>
          </p:cNvPicPr>
          <p:nvPr>
            <p:ph sz="half"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196" y="2097088"/>
            <a:ext cx="2125027" cy="3541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61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STAYING CAUGHT UP IN GRADE 9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/>
              <a:t>COMMUNICATION </a:t>
            </a:r>
          </a:p>
          <a:p>
            <a:pPr lvl="1"/>
            <a:r>
              <a:rPr lang="en-CA" dirty="0" smtClean="0"/>
              <a:t>ASK FOR HELP FROM A FRIEND OR TEACHER</a:t>
            </a:r>
          </a:p>
          <a:p>
            <a:pPr lvl="1"/>
            <a:r>
              <a:rPr lang="en-CA" dirty="0" smtClean="0"/>
              <a:t>ASK WHEN YOU DON’T UNDERSTAND SOMETHING </a:t>
            </a:r>
          </a:p>
          <a:p>
            <a:pPr lvl="1"/>
            <a:r>
              <a:rPr lang="en-CA" dirty="0" smtClean="0"/>
              <a:t>TALK TO TEACHERS IN THE HALLS, AT LUNCH AND BREAKS</a:t>
            </a:r>
          </a:p>
          <a:p>
            <a:pPr lvl="1"/>
            <a:r>
              <a:rPr lang="en-CA" dirty="0" smtClean="0"/>
              <a:t>TALK TO YOUR PARENTS OR OLDER SIBLINGS ABOUT HIGH SCHOOL AND BEYOND</a:t>
            </a:r>
          </a:p>
          <a:p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5"/>
            <a:ext cx="4875211" cy="4006459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TAKE THINGS SERIOUSLY (BUT NOT TOO SERIOUSLY – BALANCE)</a:t>
            </a:r>
          </a:p>
          <a:p>
            <a:pPr lvl="1"/>
            <a:r>
              <a:rPr lang="en-CA" dirty="0" smtClean="0"/>
              <a:t>GET INVOVLED </a:t>
            </a:r>
          </a:p>
          <a:p>
            <a:pPr lvl="1"/>
            <a:r>
              <a:rPr lang="en-CA" dirty="0" smtClean="0"/>
              <a:t>SET ASIDE TIME FOR REVIEWING WHAT YOU DID AT SCHOOL </a:t>
            </a:r>
          </a:p>
          <a:p>
            <a:pPr lvl="1"/>
            <a:r>
              <a:rPr lang="en-CA" dirty="0" smtClean="0"/>
              <a:t>KEEP A CALENDAR OR AGENDA</a:t>
            </a:r>
          </a:p>
          <a:p>
            <a:pPr lvl="1"/>
            <a:r>
              <a:rPr lang="en-CA" dirty="0" smtClean="0"/>
              <a:t>SLEEP</a:t>
            </a:r>
          </a:p>
          <a:p>
            <a:pPr lvl="1"/>
            <a:r>
              <a:rPr lang="en-CA" dirty="0" smtClean="0"/>
              <a:t>GET ENOUGH EXERCISE</a:t>
            </a:r>
          </a:p>
          <a:p>
            <a:pPr lvl="1"/>
            <a:r>
              <a:rPr lang="en-CA" dirty="0" smtClean="0"/>
              <a:t>EAT HEALTHY</a:t>
            </a:r>
          </a:p>
          <a:p>
            <a:pPr lvl="1"/>
            <a:r>
              <a:rPr lang="en-CA" dirty="0" smtClean="0"/>
              <a:t>SOCIALIZE WITH PEOPLE</a:t>
            </a:r>
          </a:p>
          <a:p>
            <a:pPr lvl="1"/>
            <a:r>
              <a:rPr lang="en-CA" dirty="0" smtClean="0"/>
              <a:t>FIND OUT WHAT IS HAPPENING IN THE WORLD BEYOND YOUR COMMUNITY</a:t>
            </a:r>
          </a:p>
          <a:p>
            <a:pPr lvl="1"/>
            <a:r>
              <a:rPr lang="en-CA" dirty="0" smtClean="0"/>
              <a:t>BE KIND TO YOURSELF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762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GETTING READY FOR THE FIRST DAY OF SCHOOL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NIGHT BEFORE THE FIRST DAY OF SCHOOL</a:t>
            </a:r>
          </a:p>
          <a:p>
            <a:pPr lvl="1"/>
            <a:r>
              <a:rPr lang="en-CA" dirty="0" smtClean="0"/>
              <a:t>PACK YOUR BAG – DON’T FORGET YOUR GYM CLOTHES</a:t>
            </a:r>
          </a:p>
          <a:p>
            <a:pPr lvl="1"/>
            <a:r>
              <a:rPr lang="en-CA" dirty="0" smtClean="0"/>
              <a:t>MAKE A LIST OF QUESTIONS TO ASK </a:t>
            </a:r>
          </a:p>
          <a:p>
            <a:pPr lvl="1"/>
            <a:r>
              <a:rPr lang="en-CA" dirty="0" smtClean="0"/>
              <a:t>FIND YOUR TIMETABLE FROM ORIENTATION</a:t>
            </a:r>
          </a:p>
          <a:p>
            <a:pPr lvl="1"/>
            <a:r>
              <a:rPr lang="en-CA" dirty="0" smtClean="0"/>
              <a:t>SLEEP WELL</a:t>
            </a:r>
          </a:p>
          <a:p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MORNING OF THE FIRST DAY</a:t>
            </a:r>
          </a:p>
          <a:p>
            <a:pPr lvl="1"/>
            <a:r>
              <a:rPr lang="en-CA" dirty="0" smtClean="0"/>
              <a:t>EAT A HEALTHY BREAKFAST</a:t>
            </a:r>
          </a:p>
          <a:p>
            <a:pPr lvl="1"/>
            <a:r>
              <a:rPr lang="en-CA" dirty="0" smtClean="0"/>
              <a:t>SMILE</a:t>
            </a:r>
          </a:p>
          <a:p>
            <a:pPr lvl="1"/>
            <a:r>
              <a:rPr lang="en-CA" dirty="0" smtClean="0"/>
              <a:t>WEAR SOMETHING THAT MAKES YOU FEEL HAPPY </a:t>
            </a:r>
          </a:p>
          <a:p>
            <a:pPr lvl="1"/>
            <a:r>
              <a:rPr lang="en-CA" dirty="0" smtClean="0"/>
              <a:t>COME WILLING TO LEARN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70878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223</TotalTime>
  <Words>412</Words>
  <Application>Microsoft Office PowerPoint</Application>
  <PresentationFormat>Widescreen</PresentationFormat>
  <Paragraphs>82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Tw Cen MT</vt:lpstr>
      <vt:lpstr>Circuit</vt:lpstr>
      <vt:lpstr>GRADE 9 ORIENTATION 2016</vt:lpstr>
      <vt:lpstr>ORIENTATION PLAN</vt:lpstr>
      <vt:lpstr> TIMETABLE</vt:lpstr>
      <vt:lpstr>SCHOOL AND CLASSROOM TOUR</vt:lpstr>
      <vt:lpstr>WHAT TO EXPECT IN GRADE 9 HOW ARE GRADE 8 AND 9 DIFFERENT? </vt:lpstr>
      <vt:lpstr>ASSESSMENT AND EVALUATION – WHAT YOU NEED TO KNOW</vt:lpstr>
      <vt:lpstr>STAYING CAUGHT UP IN GRADE 9</vt:lpstr>
      <vt:lpstr>GETTING READY FOR THE FIRST DAY OF SCHOOL</vt:lpstr>
    </vt:vector>
  </TitlesOfParts>
  <Company>LDSB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9 ORIENTATION 2016</dc:title>
  <dc:creator>Yanch, Rebecca</dc:creator>
  <cp:lastModifiedBy>Yanch, Rebecca</cp:lastModifiedBy>
  <cp:revision>11</cp:revision>
  <cp:lastPrinted>2016-08-31T14:56:48Z</cp:lastPrinted>
  <dcterms:created xsi:type="dcterms:W3CDTF">2016-08-30T14:08:44Z</dcterms:created>
  <dcterms:modified xsi:type="dcterms:W3CDTF">2016-08-31T15:23:41Z</dcterms:modified>
</cp:coreProperties>
</file>